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13">
  <p:sldMasterIdLst>
    <p:sldMasterId id="2147483669" r:id="rId1"/>
    <p:sldMasterId id="2147483702" r:id="rId2"/>
    <p:sldMasterId id="2147483704" r:id="rId3"/>
  </p:sldMasterIdLst>
  <p:notesMasterIdLst>
    <p:notesMasterId r:id="rId23"/>
  </p:notesMasterIdLst>
  <p:sldIdLst>
    <p:sldId id="929" r:id="rId4"/>
    <p:sldId id="2147471692" r:id="rId5"/>
    <p:sldId id="998" r:id="rId6"/>
    <p:sldId id="2147471676" r:id="rId7"/>
    <p:sldId id="2147471664" r:id="rId8"/>
    <p:sldId id="1000" r:id="rId9"/>
    <p:sldId id="1005" r:id="rId10"/>
    <p:sldId id="1001" r:id="rId11"/>
    <p:sldId id="2147471678" r:id="rId12"/>
    <p:sldId id="2147471681" r:id="rId13"/>
    <p:sldId id="2147471679" r:id="rId14"/>
    <p:sldId id="2147471682" r:id="rId15"/>
    <p:sldId id="2147471693" r:id="rId16"/>
    <p:sldId id="2147471683" r:id="rId17"/>
    <p:sldId id="2147471667" r:id="rId18"/>
    <p:sldId id="2147471687" r:id="rId19"/>
    <p:sldId id="2147471685" r:id="rId20"/>
    <p:sldId id="2147471686" r:id="rId21"/>
    <p:sldId id="2147471691" r:id="rId22"/>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D1B1E48A-8B6D-42BC-A47F-E59B844096C1}">
          <p14:sldIdLst>
            <p14:sldId id="929"/>
            <p14:sldId id="2147471692"/>
            <p14:sldId id="998"/>
            <p14:sldId id="2147471676"/>
            <p14:sldId id="2147471664"/>
            <p14:sldId id="1000"/>
            <p14:sldId id="1005"/>
            <p14:sldId id="1001"/>
            <p14:sldId id="2147471678"/>
            <p14:sldId id="2147471681"/>
            <p14:sldId id="2147471679"/>
            <p14:sldId id="2147471682"/>
            <p14:sldId id="2147471693"/>
            <p14:sldId id="2147471683"/>
            <p14:sldId id="2147471667"/>
            <p14:sldId id="2147471687"/>
            <p14:sldId id="2147471685"/>
            <p14:sldId id="2147471686"/>
            <p14:sldId id="214747169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D354B06-625A-349A-8882-21B6D11050D6}" name="FLORES MIRANDA SANDRA LIZBETH" initials="SF" userId="S::sandra.flores@ine.mx::a52f565c-ece6-4c64-acf7-5cccf52f8491" providerId="AD"/>
  <p188:author id="{0E5CC721-C98F-93E8-2795-D46358B0B41E}" name="VAZQUEZ PIÑON MARISOL" initials="VPM" userId="S::marisol.vazquez@ine.mx::9da0d593-dba1-4384-b283-1a6fbab764d5" providerId="AD"/>
  <p188:author id="{46AD1D66-31D6-B279-80ED-AFAED5D42A6D}" name="IBAÑEZ VALDEZ JOSE LUIS" initials="IVJL" userId="S::joseluis.ibanez@ine.mx::27e5e546-1dd5-45dc-ad98-7be349fe8375" providerId="AD"/>
  <p188:author id="{9C7F7A70-A601-553B-BFA8-4E888A6B3337}" name="URBINA ESPARZA CLAUDIA" initials="UEC" userId="S::claudia.urbina@ine.mx::edd8e4ff-eff5-4408-9a1b-040badb94f01" providerId="AD"/>
  <p188:author id="{9E1DC6E0-42F5-CA91-F400-6E51D9D169E1}" name="MAESTRO OCEGUERA DIEGO ARMANDO" initials="MODA" userId="S::diego.maestro@ine.mx::5861519b-fb2f-4429-9726-c498ded96ff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ORNELAS MONROY KARLA BEATRIZ" initials="OMKB" lastIdx="3" clrIdx="0">
    <p:extLst>
      <p:ext uri="{19B8F6BF-5375-455C-9EA6-DF929625EA0E}">
        <p15:presenceInfo xmlns:p15="http://schemas.microsoft.com/office/powerpoint/2012/main" userId="S::karla.ornelas@ine.mx::fef26da1-f69d-4f4a-8db1-2c549bc1ff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9F9F"/>
    <a:srgbClr val="A6166E"/>
    <a:srgbClr val="AEAAAA"/>
    <a:srgbClr val="E32D91"/>
    <a:srgbClr val="D3067F"/>
    <a:srgbClr val="CC0099"/>
    <a:srgbClr val="000000"/>
    <a:srgbClr val="FF0066"/>
    <a:srgbClr val="CF0D7F"/>
    <a:srgbClr val="CBA9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65"/>
    <p:restoredTop sz="94374" autoAdjust="0"/>
  </p:normalViewPr>
  <p:slideViewPr>
    <p:cSldViewPr snapToGrid="0">
      <p:cViewPr varScale="1">
        <p:scale>
          <a:sx n="101" d="100"/>
          <a:sy n="101" d="100"/>
        </p:scale>
        <p:origin x="7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6A1D74-B085-4719-A803-E02BE3730F35}" type="doc">
      <dgm:prSet loTypeId="urn:microsoft.com/office/officeart/2005/8/layout/hChevron3" loCatId="process" qsTypeId="urn:microsoft.com/office/officeart/2005/8/quickstyle/simple3" qsCatId="simple" csTypeId="urn:microsoft.com/office/officeart/2005/8/colors/accent1_3" csCatId="accent1" phldr="1"/>
      <dgm:spPr/>
      <dgm:t>
        <a:bodyPr/>
        <a:lstStyle/>
        <a:p>
          <a:endParaRPr lang="es-MX"/>
        </a:p>
      </dgm:t>
    </dgm:pt>
    <dgm:pt modelId="{884BB982-6F8F-4FFB-BDBC-AD44DDD68A0B}">
      <dgm:prSet phldrT="[Texto]" custT="1"/>
      <dgm:spPr/>
      <dgm:t>
        <a:bodyPr/>
        <a:lstStyle/>
        <a:p>
          <a:pPr>
            <a:buNone/>
          </a:pPr>
          <a:r>
            <a:rPr lang="es-ES" sz="1400" b="1" dirty="0"/>
            <a:t>Aprobación del CG para realizar las actividades necesarias para la elaboración de la ETD</a:t>
          </a:r>
        </a:p>
      </dgm:t>
    </dgm:pt>
    <dgm:pt modelId="{91042882-22F1-465D-A548-94DB6370E22B}" type="parTrans" cxnId="{A75A3A5D-D275-4DFB-846A-6F2493B9FDDB}">
      <dgm:prSet/>
      <dgm:spPr/>
      <dgm:t>
        <a:bodyPr/>
        <a:lstStyle/>
        <a:p>
          <a:endParaRPr lang="es-MX"/>
        </a:p>
      </dgm:t>
    </dgm:pt>
    <dgm:pt modelId="{7097F764-1D4C-4B14-967C-7523C5F00C73}" type="sibTrans" cxnId="{A75A3A5D-D275-4DFB-846A-6F2493B9FDDB}">
      <dgm:prSet/>
      <dgm:spPr/>
      <dgm:t>
        <a:bodyPr/>
        <a:lstStyle/>
        <a:p>
          <a:endParaRPr lang="es-MX"/>
        </a:p>
      </dgm:t>
    </dgm:pt>
    <dgm:pt modelId="{1250C917-0670-44A4-90D6-A6168AC15A5F}">
      <dgm:prSet phldrT="[Texto]" custT="1"/>
      <dgm:spPr/>
      <dgm:t>
        <a:bodyPr/>
        <a:lstStyle/>
        <a:p>
          <a:r>
            <a:rPr lang="es-ES" sz="1400" b="1" dirty="0"/>
            <a:t>Aprobación de la CNV para la Creación del grupo de trabajo de la ETD</a:t>
          </a:r>
          <a:endParaRPr lang="es-MX" sz="1400" b="1" dirty="0"/>
        </a:p>
      </dgm:t>
    </dgm:pt>
    <dgm:pt modelId="{D2C87D65-C4FA-4FAF-B568-E277440FEE74}" type="parTrans" cxnId="{11CBD28D-A177-4A3A-A998-C0C92D7A5AA5}">
      <dgm:prSet/>
      <dgm:spPr/>
      <dgm:t>
        <a:bodyPr/>
        <a:lstStyle/>
        <a:p>
          <a:endParaRPr lang="es-MX"/>
        </a:p>
      </dgm:t>
    </dgm:pt>
    <dgm:pt modelId="{7C2C1CD1-770C-4E66-931D-AE3643FE1BE6}" type="sibTrans" cxnId="{11CBD28D-A177-4A3A-A998-C0C92D7A5AA5}">
      <dgm:prSet/>
      <dgm:spPr/>
      <dgm:t>
        <a:bodyPr/>
        <a:lstStyle/>
        <a:p>
          <a:endParaRPr lang="es-MX"/>
        </a:p>
      </dgm:t>
    </dgm:pt>
    <dgm:pt modelId="{25F1CB79-A6A2-4AD5-8328-7BF0745E218C}">
      <dgm:prSet phldrT="[Texto]" custT="1"/>
      <dgm:spPr/>
      <dgm:t>
        <a:bodyPr/>
        <a:lstStyle/>
        <a:p>
          <a:pPr>
            <a:buNone/>
          </a:pPr>
          <a:r>
            <a:rPr lang="es-MX" sz="1400" b="1" dirty="0"/>
            <a:t>Conclusión de actividades del plan de trabajo</a:t>
          </a:r>
        </a:p>
      </dgm:t>
    </dgm:pt>
    <dgm:pt modelId="{76CB5A8E-524F-4B41-B345-A6F52B9D1C83}" type="parTrans" cxnId="{696532FB-A44B-4277-BF0A-3001D8BAD879}">
      <dgm:prSet/>
      <dgm:spPr/>
      <dgm:t>
        <a:bodyPr/>
        <a:lstStyle/>
        <a:p>
          <a:endParaRPr lang="es-MX"/>
        </a:p>
      </dgm:t>
    </dgm:pt>
    <dgm:pt modelId="{E304395D-FFCB-4154-A8EC-A861E1749955}" type="sibTrans" cxnId="{696532FB-A44B-4277-BF0A-3001D8BAD879}">
      <dgm:prSet/>
      <dgm:spPr/>
      <dgm:t>
        <a:bodyPr/>
        <a:lstStyle/>
        <a:p>
          <a:endParaRPr lang="es-MX"/>
        </a:p>
      </dgm:t>
    </dgm:pt>
    <dgm:pt modelId="{AD87306B-D9B7-4F37-83AD-5E1968C2D59D}">
      <dgm:prSet phldrT="[Texto]" custT="1"/>
      <dgm:spPr/>
      <dgm:t>
        <a:bodyPr/>
        <a:lstStyle/>
        <a:p>
          <a:pPr>
            <a:buNone/>
          </a:pPr>
          <a:r>
            <a:rPr lang="es-ES" sz="1400" b="1" dirty="0"/>
            <a:t>Aprobación de la ETD</a:t>
          </a:r>
          <a:endParaRPr lang="es-MX" sz="1400" b="1" dirty="0"/>
        </a:p>
      </dgm:t>
    </dgm:pt>
    <dgm:pt modelId="{A74A5265-AAA7-4EBB-AC0B-CE4E3F2D7BAC}" type="parTrans" cxnId="{18D028A2-8945-47FE-B465-81277FDA41B9}">
      <dgm:prSet/>
      <dgm:spPr/>
      <dgm:t>
        <a:bodyPr/>
        <a:lstStyle/>
        <a:p>
          <a:endParaRPr lang="es-MX"/>
        </a:p>
      </dgm:t>
    </dgm:pt>
    <dgm:pt modelId="{6E0BA339-B689-419A-BEAF-1A43D75C54F2}" type="sibTrans" cxnId="{18D028A2-8945-47FE-B465-81277FDA41B9}">
      <dgm:prSet/>
      <dgm:spPr/>
      <dgm:t>
        <a:bodyPr/>
        <a:lstStyle/>
        <a:p>
          <a:endParaRPr lang="es-MX"/>
        </a:p>
      </dgm:t>
    </dgm:pt>
    <dgm:pt modelId="{92A02D1D-7776-4682-B5B6-41042843BF41}">
      <dgm:prSet phldrT="[Texto]" custT="1"/>
      <dgm:spPr/>
      <dgm:t>
        <a:bodyPr/>
        <a:lstStyle/>
        <a:p>
          <a:pPr>
            <a:buNone/>
          </a:pPr>
          <a:r>
            <a:rPr lang="es-ES" sz="1400" b="1" dirty="0"/>
            <a:t>Aprobación del CG para realizar el Plan de Trabajo para el Diseño de la ETD </a:t>
          </a:r>
        </a:p>
      </dgm:t>
    </dgm:pt>
    <dgm:pt modelId="{7AFEA6AD-9214-44C1-B1FF-CFA225F0C5C7}" type="parTrans" cxnId="{D49E689B-79CC-4D0A-AA74-7AEEEAD4C110}">
      <dgm:prSet/>
      <dgm:spPr/>
      <dgm:t>
        <a:bodyPr/>
        <a:lstStyle/>
        <a:p>
          <a:endParaRPr lang="es-MX"/>
        </a:p>
      </dgm:t>
    </dgm:pt>
    <dgm:pt modelId="{B875CDE3-3469-46B5-8B65-2419C563FE61}" type="sibTrans" cxnId="{D49E689B-79CC-4D0A-AA74-7AEEEAD4C110}">
      <dgm:prSet/>
      <dgm:spPr/>
      <dgm:t>
        <a:bodyPr/>
        <a:lstStyle/>
        <a:p>
          <a:endParaRPr lang="es-MX"/>
        </a:p>
      </dgm:t>
    </dgm:pt>
    <dgm:pt modelId="{78230513-A50F-4E85-A547-F5B0FB85C13B}" type="pres">
      <dgm:prSet presAssocID="{D46A1D74-B085-4719-A803-E02BE3730F35}" presName="Name0" presStyleCnt="0">
        <dgm:presLayoutVars>
          <dgm:dir/>
          <dgm:resizeHandles val="exact"/>
        </dgm:presLayoutVars>
      </dgm:prSet>
      <dgm:spPr/>
    </dgm:pt>
    <dgm:pt modelId="{04CD06BF-DE7B-42C5-A07E-2CA764500224}" type="pres">
      <dgm:prSet presAssocID="{884BB982-6F8F-4FFB-BDBC-AD44DDD68A0B}" presName="parTxOnly" presStyleLbl="node1" presStyleIdx="0" presStyleCnt="5">
        <dgm:presLayoutVars>
          <dgm:bulletEnabled val="1"/>
        </dgm:presLayoutVars>
      </dgm:prSet>
      <dgm:spPr/>
    </dgm:pt>
    <dgm:pt modelId="{8CCBC7FC-34B0-446B-85FF-ABF659155B23}" type="pres">
      <dgm:prSet presAssocID="{7097F764-1D4C-4B14-967C-7523C5F00C73}" presName="parSpace" presStyleCnt="0"/>
      <dgm:spPr/>
    </dgm:pt>
    <dgm:pt modelId="{10DED42B-7E24-4583-9CE8-9BB0B44E38D3}" type="pres">
      <dgm:prSet presAssocID="{92A02D1D-7776-4682-B5B6-41042843BF41}" presName="parTxOnly" presStyleLbl="node1" presStyleIdx="1" presStyleCnt="5">
        <dgm:presLayoutVars>
          <dgm:bulletEnabled val="1"/>
        </dgm:presLayoutVars>
      </dgm:prSet>
      <dgm:spPr/>
    </dgm:pt>
    <dgm:pt modelId="{62A417E7-7DC0-4AAA-8FDC-D675C834FC30}" type="pres">
      <dgm:prSet presAssocID="{B875CDE3-3469-46B5-8B65-2419C563FE61}" presName="parSpace" presStyleCnt="0"/>
      <dgm:spPr/>
    </dgm:pt>
    <dgm:pt modelId="{2D7F7303-A51D-40CE-AAE2-C2721A1EAD8B}" type="pres">
      <dgm:prSet presAssocID="{1250C917-0670-44A4-90D6-A6168AC15A5F}" presName="parTxOnly" presStyleLbl="node1" presStyleIdx="2" presStyleCnt="5" custScaleX="113084">
        <dgm:presLayoutVars>
          <dgm:bulletEnabled val="1"/>
        </dgm:presLayoutVars>
      </dgm:prSet>
      <dgm:spPr/>
    </dgm:pt>
    <dgm:pt modelId="{0219E842-6CBC-4FDA-AC47-2E064CB5B733}" type="pres">
      <dgm:prSet presAssocID="{7C2C1CD1-770C-4E66-931D-AE3643FE1BE6}" presName="parSpace" presStyleCnt="0"/>
      <dgm:spPr/>
    </dgm:pt>
    <dgm:pt modelId="{9A7DE51F-B28C-4580-813C-0111FCB9057A}" type="pres">
      <dgm:prSet presAssocID="{25F1CB79-A6A2-4AD5-8328-7BF0745E218C}" presName="parTxOnly" presStyleLbl="node1" presStyleIdx="3" presStyleCnt="5" custScaleX="120375">
        <dgm:presLayoutVars>
          <dgm:bulletEnabled val="1"/>
        </dgm:presLayoutVars>
      </dgm:prSet>
      <dgm:spPr/>
    </dgm:pt>
    <dgm:pt modelId="{F698798B-E971-440C-B8FF-DF7477EAE7AD}" type="pres">
      <dgm:prSet presAssocID="{E304395D-FFCB-4154-A8EC-A861E1749955}" presName="parSpace" presStyleCnt="0"/>
      <dgm:spPr/>
    </dgm:pt>
    <dgm:pt modelId="{D86D2A4F-6BC3-433C-BFF5-838FA2C648A4}" type="pres">
      <dgm:prSet presAssocID="{AD87306B-D9B7-4F37-83AD-5E1968C2D59D}" presName="parTxOnly" presStyleLbl="node1" presStyleIdx="4" presStyleCnt="5">
        <dgm:presLayoutVars>
          <dgm:bulletEnabled val="1"/>
        </dgm:presLayoutVars>
      </dgm:prSet>
      <dgm:spPr/>
    </dgm:pt>
  </dgm:ptLst>
  <dgm:cxnLst>
    <dgm:cxn modelId="{E3D2AF13-2DFD-45F6-977F-F369A92A0924}" type="presOf" srcId="{D46A1D74-B085-4719-A803-E02BE3730F35}" destId="{78230513-A50F-4E85-A547-F5B0FB85C13B}" srcOrd="0" destOrd="0" presId="urn:microsoft.com/office/officeart/2005/8/layout/hChevron3"/>
    <dgm:cxn modelId="{7786DB36-4198-4FCA-A6D2-D77F97027038}" type="presOf" srcId="{884BB982-6F8F-4FFB-BDBC-AD44DDD68A0B}" destId="{04CD06BF-DE7B-42C5-A07E-2CA764500224}" srcOrd="0" destOrd="0" presId="urn:microsoft.com/office/officeart/2005/8/layout/hChevron3"/>
    <dgm:cxn modelId="{A75A3A5D-D275-4DFB-846A-6F2493B9FDDB}" srcId="{D46A1D74-B085-4719-A803-E02BE3730F35}" destId="{884BB982-6F8F-4FFB-BDBC-AD44DDD68A0B}" srcOrd="0" destOrd="0" parTransId="{91042882-22F1-465D-A548-94DB6370E22B}" sibTransId="{7097F764-1D4C-4B14-967C-7523C5F00C73}"/>
    <dgm:cxn modelId="{11CBD28D-A177-4A3A-A998-C0C92D7A5AA5}" srcId="{D46A1D74-B085-4719-A803-E02BE3730F35}" destId="{1250C917-0670-44A4-90D6-A6168AC15A5F}" srcOrd="2" destOrd="0" parTransId="{D2C87D65-C4FA-4FAF-B568-E277440FEE74}" sibTransId="{7C2C1CD1-770C-4E66-931D-AE3643FE1BE6}"/>
    <dgm:cxn modelId="{22127791-2F32-4777-B310-318DF932979B}" type="presOf" srcId="{AD87306B-D9B7-4F37-83AD-5E1968C2D59D}" destId="{D86D2A4F-6BC3-433C-BFF5-838FA2C648A4}" srcOrd="0" destOrd="0" presId="urn:microsoft.com/office/officeart/2005/8/layout/hChevron3"/>
    <dgm:cxn modelId="{D49E689B-79CC-4D0A-AA74-7AEEEAD4C110}" srcId="{D46A1D74-B085-4719-A803-E02BE3730F35}" destId="{92A02D1D-7776-4682-B5B6-41042843BF41}" srcOrd="1" destOrd="0" parTransId="{7AFEA6AD-9214-44C1-B1FF-CFA225F0C5C7}" sibTransId="{B875CDE3-3469-46B5-8B65-2419C563FE61}"/>
    <dgm:cxn modelId="{18D028A2-8945-47FE-B465-81277FDA41B9}" srcId="{D46A1D74-B085-4719-A803-E02BE3730F35}" destId="{AD87306B-D9B7-4F37-83AD-5E1968C2D59D}" srcOrd="4" destOrd="0" parTransId="{A74A5265-AAA7-4EBB-AC0B-CE4E3F2D7BAC}" sibTransId="{6E0BA339-B689-419A-BEAF-1A43D75C54F2}"/>
    <dgm:cxn modelId="{30275CC0-6585-4FED-B93C-A13117B1CFFB}" type="presOf" srcId="{25F1CB79-A6A2-4AD5-8328-7BF0745E218C}" destId="{9A7DE51F-B28C-4580-813C-0111FCB9057A}" srcOrd="0" destOrd="0" presId="urn:microsoft.com/office/officeart/2005/8/layout/hChevron3"/>
    <dgm:cxn modelId="{4D4DC2C6-04A2-4C29-AD17-1998166BBF55}" type="presOf" srcId="{92A02D1D-7776-4682-B5B6-41042843BF41}" destId="{10DED42B-7E24-4583-9CE8-9BB0B44E38D3}" srcOrd="0" destOrd="0" presId="urn:microsoft.com/office/officeart/2005/8/layout/hChevron3"/>
    <dgm:cxn modelId="{E60155D4-E6A6-4BD3-AC0A-5C3F13269992}" type="presOf" srcId="{1250C917-0670-44A4-90D6-A6168AC15A5F}" destId="{2D7F7303-A51D-40CE-AAE2-C2721A1EAD8B}" srcOrd="0" destOrd="0" presId="urn:microsoft.com/office/officeart/2005/8/layout/hChevron3"/>
    <dgm:cxn modelId="{696532FB-A44B-4277-BF0A-3001D8BAD879}" srcId="{D46A1D74-B085-4719-A803-E02BE3730F35}" destId="{25F1CB79-A6A2-4AD5-8328-7BF0745E218C}" srcOrd="3" destOrd="0" parTransId="{76CB5A8E-524F-4B41-B345-A6F52B9D1C83}" sibTransId="{E304395D-FFCB-4154-A8EC-A861E1749955}"/>
    <dgm:cxn modelId="{C394C956-B23E-4923-80FD-FA7DA253C71B}" type="presParOf" srcId="{78230513-A50F-4E85-A547-F5B0FB85C13B}" destId="{04CD06BF-DE7B-42C5-A07E-2CA764500224}" srcOrd="0" destOrd="0" presId="urn:microsoft.com/office/officeart/2005/8/layout/hChevron3"/>
    <dgm:cxn modelId="{6A1D26D3-0666-4623-B7CE-FC1E18A853C3}" type="presParOf" srcId="{78230513-A50F-4E85-A547-F5B0FB85C13B}" destId="{8CCBC7FC-34B0-446B-85FF-ABF659155B23}" srcOrd="1" destOrd="0" presId="urn:microsoft.com/office/officeart/2005/8/layout/hChevron3"/>
    <dgm:cxn modelId="{6DFF07AF-DDBF-4D9F-8AD3-0607A77E5D0D}" type="presParOf" srcId="{78230513-A50F-4E85-A547-F5B0FB85C13B}" destId="{10DED42B-7E24-4583-9CE8-9BB0B44E38D3}" srcOrd="2" destOrd="0" presId="urn:microsoft.com/office/officeart/2005/8/layout/hChevron3"/>
    <dgm:cxn modelId="{C6EB89F7-899C-40F8-AC15-B89D29B7181E}" type="presParOf" srcId="{78230513-A50F-4E85-A547-F5B0FB85C13B}" destId="{62A417E7-7DC0-4AAA-8FDC-D675C834FC30}" srcOrd="3" destOrd="0" presId="urn:microsoft.com/office/officeart/2005/8/layout/hChevron3"/>
    <dgm:cxn modelId="{2268C670-C2D0-483C-963A-726CD35C011D}" type="presParOf" srcId="{78230513-A50F-4E85-A547-F5B0FB85C13B}" destId="{2D7F7303-A51D-40CE-AAE2-C2721A1EAD8B}" srcOrd="4" destOrd="0" presId="urn:microsoft.com/office/officeart/2005/8/layout/hChevron3"/>
    <dgm:cxn modelId="{699D706F-FEC7-4CF8-BE51-4BB213297ADE}" type="presParOf" srcId="{78230513-A50F-4E85-A547-F5B0FB85C13B}" destId="{0219E842-6CBC-4FDA-AC47-2E064CB5B733}" srcOrd="5" destOrd="0" presId="urn:microsoft.com/office/officeart/2005/8/layout/hChevron3"/>
    <dgm:cxn modelId="{CD90D1CF-8636-4296-9BAB-428A87C81AE2}" type="presParOf" srcId="{78230513-A50F-4E85-A547-F5B0FB85C13B}" destId="{9A7DE51F-B28C-4580-813C-0111FCB9057A}" srcOrd="6" destOrd="0" presId="urn:microsoft.com/office/officeart/2005/8/layout/hChevron3"/>
    <dgm:cxn modelId="{5C3EFEE1-9EA1-4AF3-B816-1277A8AA5F2C}" type="presParOf" srcId="{78230513-A50F-4E85-A547-F5B0FB85C13B}" destId="{F698798B-E971-440C-B8FF-DF7477EAE7AD}" srcOrd="7" destOrd="0" presId="urn:microsoft.com/office/officeart/2005/8/layout/hChevron3"/>
    <dgm:cxn modelId="{81E1DB00-4DC8-4358-9C34-CCF9E0CABBDB}" type="presParOf" srcId="{78230513-A50F-4E85-A547-F5B0FB85C13B}" destId="{D86D2A4F-6BC3-433C-BFF5-838FA2C648A4}"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CD06BF-DE7B-42C5-A07E-2CA764500224}">
      <dsp:nvSpPr>
        <dsp:cNvPr id="0" name=""/>
        <dsp:cNvSpPr/>
      </dsp:nvSpPr>
      <dsp:spPr>
        <a:xfrm>
          <a:off x="1850" y="166578"/>
          <a:ext cx="2641753" cy="1056701"/>
        </a:xfrm>
        <a:prstGeom prst="homePlate">
          <a:avLst/>
        </a:prstGeom>
        <a:gradFill rotWithShape="0">
          <a:gsLst>
            <a:gs pos="0">
              <a:schemeClr val="accent1">
                <a:shade val="80000"/>
                <a:hueOff val="0"/>
                <a:satOff val="0"/>
                <a:lumOff val="0"/>
                <a:alphaOff val="0"/>
                <a:lumMod val="110000"/>
                <a:satMod val="105000"/>
                <a:tint val="67000"/>
              </a:schemeClr>
            </a:gs>
            <a:gs pos="50000">
              <a:schemeClr val="accent1">
                <a:shade val="80000"/>
                <a:hueOff val="0"/>
                <a:satOff val="0"/>
                <a:lumOff val="0"/>
                <a:alphaOff val="0"/>
                <a:lumMod val="105000"/>
                <a:satMod val="103000"/>
                <a:tint val="73000"/>
              </a:schemeClr>
            </a:gs>
            <a:gs pos="100000">
              <a:schemeClr val="accent1">
                <a:shade val="8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4676" tIns="37338" rIns="18669" bIns="37338" numCol="1" spcCol="1270" anchor="ctr" anchorCtr="0">
          <a:noAutofit/>
        </a:bodyPr>
        <a:lstStyle/>
        <a:p>
          <a:pPr marL="0" lvl="0" indent="0" algn="ctr" defTabSz="622300">
            <a:lnSpc>
              <a:spcPct val="90000"/>
            </a:lnSpc>
            <a:spcBef>
              <a:spcPct val="0"/>
            </a:spcBef>
            <a:spcAft>
              <a:spcPct val="35000"/>
            </a:spcAft>
            <a:buNone/>
          </a:pPr>
          <a:r>
            <a:rPr lang="es-ES" sz="1400" b="1" kern="1200" dirty="0"/>
            <a:t>Aprobación del CG para realizar las actividades necesarias para la elaboración de la ETD</a:t>
          </a:r>
        </a:p>
      </dsp:txBody>
      <dsp:txXfrm>
        <a:off x="1850" y="166578"/>
        <a:ext cx="2377578" cy="1056701"/>
      </dsp:txXfrm>
    </dsp:sp>
    <dsp:sp modelId="{10DED42B-7E24-4583-9CE8-9BB0B44E38D3}">
      <dsp:nvSpPr>
        <dsp:cNvPr id="0" name=""/>
        <dsp:cNvSpPr/>
      </dsp:nvSpPr>
      <dsp:spPr>
        <a:xfrm>
          <a:off x="2115253" y="166578"/>
          <a:ext cx="2641753" cy="1056701"/>
        </a:xfrm>
        <a:prstGeom prst="chevron">
          <a:avLst/>
        </a:prstGeom>
        <a:gradFill rotWithShape="0">
          <a:gsLst>
            <a:gs pos="0">
              <a:schemeClr val="accent1">
                <a:shade val="80000"/>
                <a:hueOff val="87321"/>
                <a:satOff val="-1564"/>
                <a:lumOff val="6646"/>
                <a:alphaOff val="0"/>
                <a:lumMod val="110000"/>
                <a:satMod val="105000"/>
                <a:tint val="67000"/>
              </a:schemeClr>
            </a:gs>
            <a:gs pos="50000">
              <a:schemeClr val="accent1">
                <a:shade val="80000"/>
                <a:hueOff val="87321"/>
                <a:satOff val="-1564"/>
                <a:lumOff val="6646"/>
                <a:alphaOff val="0"/>
                <a:lumMod val="105000"/>
                <a:satMod val="103000"/>
                <a:tint val="73000"/>
              </a:schemeClr>
            </a:gs>
            <a:gs pos="100000">
              <a:schemeClr val="accent1">
                <a:shade val="80000"/>
                <a:hueOff val="87321"/>
                <a:satOff val="-1564"/>
                <a:lumOff val="664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s-ES" sz="1400" b="1" kern="1200" dirty="0"/>
            <a:t>Aprobación del CG para realizar el Plan de Trabajo para el Diseño de la ETD </a:t>
          </a:r>
        </a:p>
      </dsp:txBody>
      <dsp:txXfrm>
        <a:off x="2643604" y="166578"/>
        <a:ext cx="1585052" cy="1056701"/>
      </dsp:txXfrm>
    </dsp:sp>
    <dsp:sp modelId="{2D7F7303-A51D-40CE-AAE2-C2721A1EAD8B}">
      <dsp:nvSpPr>
        <dsp:cNvPr id="0" name=""/>
        <dsp:cNvSpPr/>
      </dsp:nvSpPr>
      <dsp:spPr>
        <a:xfrm>
          <a:off x="4228656" y="166578"/>
          <a:ext cx="2987400" cy="1056701"/>
        </a:xfrm>
        <a:prstGeom prst="chevron">
          <a:avLst/>
        </a:prstGeom>
        <a:gradFill rotWithShape="0">
          <a:gsLst>
            <a:gs pos="0">
              <a:schemeClr val="accent1">
                <a:shade val="80000"/>
                <a:hueOff val="174641"/>
                <a:satOff val="-3128"/>
                <a:lumOff val="13293"/>
                <a:alphaOff val="0"/>
                <a:lumMod val="110000"/>
                <a:satMod val="105000"/>
                <a:tint val="67000"/>
              </a:schemeClr>
            </a:gs>
            <a:gs pos="50000">
              <a:schemeClr val="accent1">
                <a:shade val="80000"/>
                <a:hueOff val="174641"/>
                <a:satOff val="-3128"/>
                <a:lumOff val="13293"/>
                <a:alphaOff val="0"/>
                <a:lumMod val="105000"/>
                <a:satMod val="103000"/>
                <a:tint val="73000"/>
              </a:schemeClr>
            </a:gs>
            <a:gs pos="100000">
              <a:schemeClr val="accent1">
                <a:shade val="80000"/>
                <a:hueOff val="174641"/>
                <a:satOff val="-3128"/>
                <a:lumOff val="1329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s-ES" sz="1400" b="1" kern="1200" dirty="0"/>
            <a:t>Aprobación de la CNV para la Creación del grupo de trabajo de la ETD</a:t>
          </a:r>
          <a:endParaRPr lang="es-MX" sz="1400" b="1" kern="1200" dirty="0"/>
        </a:p>
      </dsp:txBody>
      <dsp:txXfrm>
        <a:off x="4757007" y="166578"/>
        <a:ext cx="1930699" cy="1056701"/>
      </dsp:txXfrm>
    </dsp:sp>
    <dsp:sp modelId="{9A7DE51F-B28C-4580-813C-0111FCB9057A}">
      <dsp:nvSpPr>
        <dsp:cNvPr id="0" name=""/>
        <dsp:cNvSpPr/>
      </dsp:nvSpPr>
      <dsp:spPr>
        <a:xfrm>
          <a:off x="6687705" y="166578"/>
          <a:ext cx="3180010" cy="1056701"/>
        </a:xfrm>
        <a:prstGeom prst="chevron">
          <a:avLst/>
        </a:prstGeom>
        <a:gradFill rotWithShape="0">
          <a:gsLst>
            <a:gs pos="0">
              <a:schemeClr val="accent1">
                <a:shade val="80000"/>
                <a:hueOff val="261962"/>
                <a:satOff val="-4692"/>
                <a:lumOff val="19939"/>
                <a:alphaOff val="0"/>
                <a:lumMod val="110000"/>
                <a:satMod val="105000"/>
                <a:tint val="67000"/>
              </a:schemeClr>
            </a:gs>
            <a:gs pos="50000">
              <a:schemeClr val="accent1">
                <a:shade val="80000"/>
                <a:hueOff val="261962"/>
                <a:satOff val="-4692"/>
                <a:lumOff val="19939"/>
                <a:alphaOff val="0"/>
                <a:lumMod val="105000"/>
                <a:satMod val="103000"/>
                <a:tint val="73000"/>
              </a:schemeClr>
            </a:gs>
            <a:gs pos="100000">
              <a:schemeClr val="accent1">
                <a:shade val="80000"/>
                <a:hueOff val="261962"/>
                <a:satOff val="-4692"/>
                <a:lumOff val="19939"/>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s-MX" sz="1400" b="1" kern="1200" dirty="0"/>
            <a:t>Conclusión de actividades del plan de trabajo</a:t>
          </a:r>
        </a:p>
      </dsp:txBody>
      <dsp:txXfrm>
        <a:off x="7216056" y="166578"/>
        <a:ext cx="2123309" cy="1056701"/>
      </dsp:txXfrm>
    </dsp:sp>
    <dsp:sp modelId="{D86D2A4F-6BC3-433C-BFF5-838FA2C648A4}">
      <dsp:nvSpPr>
        <dsp:cNvPr id="0" name=""/>
        <dsp:cNvSpPr/>
      </dsp:nvSpPr>
      <dsp:spPr>
        <a:xfrm>
          <a:off x="9339365" y="166578"/>
          <a:ext cx="2641753" cy="1056701"/>
        </a:xfrm>
        <a:prstGeom prst="chevron">
          <a:avLst/>
        </a:prstGeom>
        <a:gradFill rotWithShape="0">
          <a:gsLst>
            <a:gs pos="0">
              <a:schemeClr val="accent1">
                <a:shade val="80000"/>
                <a:hueOff val="349283"/>
                <a:satOff val="-6256"/>
                <a:lumOff val="26585"/>
                <a:alphaOff val="0"/>
                <a:lumMod val="110000"/>
                <a:satMod val="105000"/>
                <a:tint val="67000"/>
              </a:schemeClr>
            </a:gs>
            <a:gs pos="50000">
              <a:schemeClr val="accent1">
                <a:shade val="80000"/>
                <a:hueOff val="349283"/>
                <a:satOff val="-6256"/>
                <a:lumOff val="26585"/>
                <a:alphaOff val="0"/>
                <a:lumMod val="105000"/>
                <a:satMod val="103000"/>
                <a:tint val="73000"/>
              </a:schemeClr>
            </a:gs>
            <a:gs pos="100000">
              <a:schemeClr val="accent1">
                <a:shade val="80000"/>
                <a:hueOff val="349283"/>
                <a:satOff val="-6256"/>
                <a:lumOff val="2658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s-ES" sz="1400" b="1" kern="1200" dirty="0"/>
            <a:t>Aprobación de la ETD</a:t>
          </a:r>
          <a:endParaRPr lang="es-MX" sz="1400" b="1" kern="1200" dirty="0"/>
        </a:p>
      </dsp:txBody>
      <dsp:txXfrm>
        <a:off x="9867716" y="166578"/>
        <a:ext cx="1585052" cy="1056701"/>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ES_tradnl"/>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06F704A-2E34-F04B-9836-43F690681AE1}" type="datetimeFigureOut">
              <a:rPr lang="es-ES_tradnl" smtClean="0"/>
              <a:t>02/12/2025</a:t>
            </a:fld>
            <a:endParaRPr lang="es-ES_tradnl"/>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ES_tradnl"/>
          </a:p>
        </p:txBody>
      </p:sp>
      <p:sp>
        <p:nvSpPr>
          <p:cNvPr id="5" name="Marcador de notas 4"/>
          <p:cNvSpPr>
            <a:spLocks noGrp="1"/>
          </p:cNvSpPr>
          <p:nvPr>
            <p:ph type="body" sz="quarter" idx="3"/>
          </p:nvPr>
        </p:nvSpPr>
        <p:spPr>
          <a:xfrm>
            <a:off x="701041" y="4473894"/>
            <a:ext cx="5608320" cy="3660458"/>
          </a:xfrm>
          <a:prstGeom prst="rect">
            <a:avLst/>
          </a:prstGeom>
        </p:spPr>
        <p:txBody>
          <a:bodyPr vert="horz" lIns="93177" tIns="46589" rIns="93177" bIns="46589" rtlCol="0"/>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6" name="Marcador de pie de página 5"/>
          <p:cNvSpPr>
            <a:spLocks noGrp="1"/>
          </p:cNvSpPr>
          <p:nvPr>
            <p:ph type="ftr" sz="quarter" idx="4"/>
          </p:nvPr>
        </p:nvSpPr>
        <p:spPr>
          <a:xfrm>
            <a:off x="0" y="8829969"/>
            <a:ext cx="3037840" cy="466433"/>
          </a:xfrm>
          <a:prstGeom prst="rect">
            <a:avLst/>
          </a:prstGeom>
        </p:spPr>
        <p:txBody>
          <a:bodyPr vert="horz" lIns="93177" tIns="46589" rIns="93177" bIns="46589"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970938" y="8829969"/>
            <a:ext cx="3037840" cy="466433"/>
          </a:xfrm>
          <a:prstGeom prst="rect">
            <a:avLst/>
          </a:prstGeom>
        </p:spPr>
        <p:txBody>
          <a:bodyPr vert="horz" lIns="93177" tIns="46589" rIns="93177" bIns="46589" rtlCol="0" anchor="b"/>
          <a:lstStyle>
            <a:lvl1pPr algn="r">
              <a:defRPr sz="1200"/>
            </a:lvl1pPr>
          </a:lstStyle>
          <a:p>
            <a:fld id="{A3E25240-44F4-EA4C-BD2B-59E3ACC613CC}" type="slidenum">
              <a:rPr lang="es-ES_tradnl" smtClean="0"/>
              <a:t>‹Nº›</a:t>
            </a:fld>
            <a:endParaRPr lang="es-ES_tradnl"/>
          </a:p>
        </p:txBody>
      </p:sp>
    </p:spTree>
    <p:extLst>
      <p:ext uri="{BB962C8B-B14F-4D97-AF65-F5344CB8AC3E}">
        <p14:creationId xmlns:p14="http://schemas.microsoft.com/office/powerpoint/2010/main" val="3959035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A3E25240-44F4-EA4C-BD2B-59E3ACC613CC}" type="slidenum">
              <a:rPr lang="es-ES_tradnl" smtClean="0"/>
              <a:t>9</a:t>
            </a:fld>
            <a:endParaRPr lang="es-ES_tradnl"/>
          </a:p>
        </p:txBody>
      </p:sp>
    </p:spTree>
    <p:extLst>
      <p:ext uri="{BB962C8B-B14F-4D97-AF65-F5344CB8AC3E}">
        <p14:creationId xmlns:p14="http://schemas.microsoft.com/office/powerpoint/2010/main" val="478346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3E25240-44F4-EA4C-BD2B-59E3ACC613CC}" type="slidenum">
              <a:rPr kumimoji="0" lang="es-ES_trad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s-ES_trad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0481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3E25240-44F4-EA4C-BD2B-59E3ACC613CC}" type="slidenum">
              <a:rPr kumimoji="0" lang="es-ES_trad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s-ES_trad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4421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3E25240-44F4-EA4C-BD2B-59E3ACC613CC}" type="slidenum">
              <a:rPr kumimoji="0" lang="es-ES_trad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s-ES_trad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6826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A3E25240-44F4-EA4C-BD2B-59E3ACC613CC}" type="slidenum">
              <a:rPr lang="es-ES_tradnl" smtClean="0"/>
              <a:t>18</a:t>
            </a:fld>
            <a:endParaRPr lang="es-ES_tradnl"/>
          </a:p>
        </p:txBody>
      </p:sp>
    </p:spTree>
    <p:extLst>
      <p:ext uri="{BB962C8B-B14F-4D97-AF65-F5344CB8AC3E}">
        <p14:creationId xmlns:p14="http://schemas.microsoft.com/office/powerpoint/2010/main" val="2594018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A3E25240-44F4-EA4C-BD2B-59E3ACC613CC}" type="slidenum">
              <a:rPr lang="es-ES_tradnl" smtClean="0"/>
              <a:t>19</a:t>
            </a:fld>
            <a:endParaRPr lang="es-ES_tradnl"/>
          </a:p>
        </p:txBody>
      </p:sp>
    </p:spTree>
    <p:extLst>
      <p:ext uri="{BB962C8B-B14F-4D97-AF65-F5344CB8AC3E}">
        <p14:creationId xmlns:p14="http://schemas.microsoft.com/office/powerpoint/2010/main" val="19793754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82E1E5-4842-AF35-FAE3-43325DD92136}"/>
              </a:ext>
            </a:extLst>
          </p:cNvPr>
          <p:cNvSpPr>
            <a:spLocks noGrp="1"/>
          </p:cNvSpPr>
          <p:nvPr>
            <p:ph type="title"/>
          </p:nvPr>
        </p:nvSpPr>
        <p:spPr>
          <a:xfrm>
            <a:off x="838697" y="365127"/>
            <a:ext cx="9184078" cy="584900"/>
          </a:xfrm>
          <a:prstGeom prst="rect">
            <a:avLst/>
          </a:prstGeom>
        </p:spPr>
        <p:txBody>
          <a:bodyPr/>
          <a:lstStyle>
            <a:lvl1pPr>
              <a:defRPr sz="2800" b="1">
                <a:solidFill>
                  <a:srgbClr val="7030A0"/>
                </a:solidFill>
                <a:latin typeface="Century Gothic" panose="020B0502020202020204" pitchFamily="34" charset="0"/>
              </a:defRPr>
            </a:lvl1p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5BE1F889-A6BC-1792-90B7-27C7CA8C3E82}"/>
              </a:ext>
            </a:extLst>
          </p:cNvPr>
          <p:cNvSpPr>
            <a:spLocks noGrp="1"/>
          </p:cNvSpPr>
          <p:nvPr>
            <p:ph idx="1"/>
          </p:nvPr>
        </p:nvSpPr>
        <p:spPr>
          <a:xfrm>
            <a:off x="838696" y="1389413"/>
            <a:ext cx="10514609" cy="4787550"/>
          </a:xfrm>
          <a:prstGeom prst="rect">
            <a:avLst/>
          </a:prstGeom>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9E941A25-39DF-3E80-69AD-81EB78800E2B}"/>
              </a:ext>
            </a:extLst>
          </p:cNvPr>
          <p:cNvSpPr>
            <a:spLocks noGrp="1"/>
          </p:cNvSpPr>
          <p:nvPr>
            <p:ph type="dt" sz="half" idx="10"/>
          </p:nvPr>
        </p:nvSpPr>
        <p:spPr>
          <a:xfrm>
            <a:off x="838696" y="6356351"/>
            <a:ext cx="2743234" cy="365125"/>
          </a:xfrm>
          <a:prstGeom prst="rect">
            <a:avLst/>
          </a:prstGeom>
        </p:spPr>
        <p:txBody>
          <a:bodyPr/>
          <a:lstStyle/>
          <a:p>
            <a:fld id="{8A67C7B3-52B6-5440-A49B-4BDEC2C0F7C4}" type="datetime1">
              <a:rPr lang="es-MX" smtClean="0"/>
              <a:t>02/12/2025</a:t>
            </a:fld>
            <a:endParaRPr lang="es-ES_tradnl"/>
          </a:p>
        </p:txBody>
      </p:sp>
      <p:sp>
        <p:nvSpPr>
          <p:cNvPr id="5" name="Marcador de pie de página 4">
            <a:extLst>
              <a:ext uri="{FF2B5EF4-FFF2-40B4-BE49-F238E27FC236}">
                <a16:creationId xmlns:a16="http://schemas.microsoft.com/office/drawing/2014/main" id="{5FAF1FBF-2207-4A45-315F-4B034DE040F8}"/>
              </a:ext>
            </a:extLst>
          </p:cNvPr>
          <p:cNvSpPr>
            <a:spLocks noGrp="1"/>
          </p:cNvSpPr>
          <p:nvPr>
            <p:ph type="ftr" sz="quarter" idx="11"/>
          </p:nvPr>
        </p:nvSpPr>
        <p:spPr>
          <a:xfrm>
            <a:off x="4038911" y="6356351"/>
            <a:ext cx="4114178" cy="365125"/>
          </a:xfrm>
          <a:prstGeom prst="rect">
            <a:avLst/>
          </a:prstGeom>
        </p:spPr>
        <p:txBody>
          <a:bodyPr/>
          <a:lstStyle/>
          <a:p>
            <a:endParaRPr lang="es-ES_tradnl"/>
          </a:p>
        </p:txBody>
      </p:sp>
      <p:sp>
        <p:nvSpPr>
          <p:cNvPr id="6" name="Marcador de número de diapositiva 5">
            <a:extLst>
              <a:ext uri="{FF2B5EF4-FFF2-40B4-BE49-F238E27FC236}">
                <a16:creationId xmlns:a16="http://schemas.microsoft.com/office/drawing/2014/main" id="{B774A4FE-6231-A0CE-92F4-3E4BA47EC8FD}"/>
              </a:ext>
            </a:extLst>
          </p:cNvPr>
          <p:cNvSpPr>
            <a:spLocks noGrp="1"/>
          </p:cNvSpPr>
          <p:nvPr>
            <p:ph type="sldNum" sz="quarter" idx="12"/>
          </p:nvPr>
        </p:nvSpPr>
        <p:spPr>
          <a:xfrm>
            <a:off x="8693196" y="6308851"/>
            <a:ext cx="2743234" cy="365125"/>
          </a:xfrm>
          <a:prstGeom prst="rect">
            <a:avLst/>
          </a:prstGeom>
        </p:spPr>
        <p:txBody>
          <a:bodyPr/>
          <a:lstStyle>
            <a:lvl1pPr algn="r">
              <a:defRPr>
                <a:latin typeface="Century Gothic" panose="020B0502020202020204" pitchFamily="34" charset="0"/>
              </a:defRPr>
            </a:lvl1pPr>
          </a:lstStyle>
          <a:p>
            <a:fld id="{F44F539C-659E-F54C-B17B-F4B601434F69}" type="slidenum">
              <a:rPr lang="es-ES_tradnl" smtClean="0"/>
              <a:pPr/>
              <a:t>‹Nº›</a:t>
            </a:fld>
            <a:endParaRPr lang="es-ES_tradnl"/>
          </a:p>
        </p:txBody>
      </p:sp>
      <p:grpSp>
        <p:nvGrpSpPr>
          <p:cNvPr id="15" name="Group 14">
            <a:extLst>
              <a:ext uri="{FF2B5EF4-FFF2-40B4-BE49-F238E27FC236}">
                <a16:creationId xmlns:a16="http://schemas.microsoft.com/office/drawing/2014/main" id="{78EEB407-5D44-59C5-70AB-502F39C5925D}"/>
              </a:ext>
            </a:extLst>
          </p:cNvPr>
          <p:cNvGrpSpPr/>
          <p:nvPr userDrawn="1"/>
        </p:nvGrpSpPr>
        <p:grpSpPr>
          <a:xfrm>
            <a:off x="0" y="364508"/>
            <a:ext cx="688044" cy="498039"/>
            <a:chOff x="0" y="342605"/>
            <a:chExt cx="688044" cy="498039"/>
          </a:xfrm>
        </p:grpSpPr>
        <p:grpSp>
          <p:nvGrpSpPr>
            <p:cNvPr id="12" name="Group 11">
              <a:extLst>
                <a:ext uri="{FF2B5EF4-FFF2-40B4-BE49-F238E27FC236}">
                  <a16:creationId xmlns:a16="http://schemas.microsoft.com/office/drawing/2014/main" id="{50E14CEB-1ACB-2C84-8553-B9581EC61D60}"/>
                </a:ext>
              </a:extLst>
            </p:cNvPr>
            <p:cNvGrpSpPr/>
            <p:nvPr userDrawn="1"/>
          </p:nvGrpSpPr>
          <p:grpSpPr>
            <a:xfrm>
              <a:off x="0" y="342605"/>
              <a:ext cx="688044" cy="498039"/>
              <a:chOff x="0" y="342605"/>
              <a:chExt cx="688044" cy="498039"/>
            </a:xfrm>
          </p:grpSpPr>
          <p:sp>
            <p:nvSpPr>
              <p:cNvPr id="9" name="Oval 8">
                <a:extLst>
                  <a:ext uri="{FF2B5EF4-FFF2-40B4-BE49-F238E27FC236}">
                    <a16:creationId xmlns:a16="http://schemas.microsoft.com/office/drawing/2014/main" id="{29139D0B-CA33-5C55-B1E7-4582769D81F6}"/>
                  </a:ext>
                </a:extLst>
              </p:cNvPr>
              <p:cNvSpPr/>
              <p:nvPr userDrawn="1"/>
            </p:nvSpPr>
            <p:spPr>
              <a:xfrm>
                <a:off x="190005" y="342605"/>
                <a:ext cx="498039" cy="498039"/>
              </a:xfrm>
              <a:prstGeom prst="ellipse">
                <a:avLst/>
              </a:prstGeom>
              <a:noFill/>
              <a:ln w="2222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11" name="Straight Connector 10">
                <a:extLst>
                  <a:ext uri="{FF2B5EF4-FFF2-40B4-BE49-F238E27FC236}">
                    <a16:creationId xmlns:a16="http://schemas.microsoft.com/office/drawing/2014/main" id="{A2F2E1ED-12F8-DAEB-107B-FE685C7E43DF}"/>
                  </a:ext>
                </a:extLst>
              </p:cNvPr>
              <p:cNvCxnSpPr/>
              <p:nvPr userDrawn="1"/>
            </p:nvCxnSpPr>
            <p:spPr>
              <a:xfrm>
                <a:off x="0" y="591624"/>
                <a:ext cx="190005" cy="0"/>
              </a:xfrm>
              <a:prstGeom prst="line">
                <a:avLst/>
              </a:prstGeom>
              <a:ln w="19050">
                <a:solidFill>
                  <a:srgbClr val="7030A0"/>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grpSp>
        <p:pic>
          <p:nvPicPr>
            <p:cNvPr id="14" name="Picture 13">
              <a:extLst>
                <a:ext uri="{FF2B5EF4-FFF2-40B4-BE49-F238E27FC236}">
                  <a16:creationId xmlns:a16="http://schemas.microsoft.com/office/drawing/2014/main" id="{646E4805-62E8-2330-090D-C7E117750433}"/>
                </a:ext>
              </a:extLst>
            </p:cNvPr>
            <p:cNvPicPr>
              <a:picLocks noChangeAspect="1"/>
            </p:cNvPicPr>
            <p:nvPr userDrawn="1"/>
          </p:nvPicPr>
          <p:blipFill>
            <a:blip r:embed="rId2"/>
            <a:stretch>
              <a:fillRect/>
            </a:stretch>
          </p:blipFill>
          <p:spPr>
            <a:xfrm>
              <a:off x="220281" y="439390"/>
              <a:ext cx="420161" cy="284319"/>
            </a:xfrm>
            <a:prstGeom prst="rect">
              <a:avLst/>
            </a:prstGeom>
          </p:spPr>
        </p:pic>
      </p:grpSp>
    </p:spTree>
    <p:extLst>
      <p:ext uri="{BB962C8B-B14F-4D97-AF65-F5344CB8AC3E}">
        <p14:creationId xmlns:p14="http://schemas.microsoft.com/office/powerpoint/2010/main" val="85524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3B5AE8-4EC9-67EB-E00E-D39C747A6147}"/>
              </a:ext>
            </a:extLst>
          </p:cNvPr>
          <p:cNvSpPr>
            <a:spLocks noGrp="1"/>
          </p:cNvSpPr>
          <p:nvPr>
            <p:ph type="title"/>
          </p:nvPr>
        </p:nvSpPr>
        <p:spPr>
          <a:xfrm>
            <a:off x="831976" y="1709739"/>
            <a:ext cx="10515952" cy="2852737"/>
          </a:xfrm>
          <a:prstGeom prst="rect">
            <a:avLst/>
          </a:prstGeom>
        </p:spPr>
        <p:txBody>
          <a:bodyPr anchor="b"/>
          <a:lstStyle>
            <a:lvl1pPr>
              <a:defRPr sz="5080">
                <a:latin typeface="Century Gothic" panose="020B0502020202020204" pitchFamily="34" charset="0"/>
              </a:defRPr>
            </a:lvl1p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0CE18AAB-CC3C-A554-BBCF-2A0A1AC39A83}"/>
              </a:ext>
            </a:extLst>
          </p:cNvPr>
          <p:cNvSpPr>
            <a:spLocks noGrp="1"/>
          </p:cNvSpPr>
          <p:nvPr>
            <p:ph type="body" idx="1"/>
          </p:nvPr>
        </p:nvSpPr>
        <p:spPr>
          <a:xfrm>
            <a:off x="831976" y="4589464"/>
            <a:ext cx="10515952" cy="1500187"/>
          </a:xfrm>
          <a:prstGeom prst="rect">
            <a:avLst/>
          </a:prstGeom>
        </p:spPr>
        <p:txBody>
          <a:bodyPr/>
          <a:lstStyle>
            <a:lvl1pPr marL="0" indent="0">
              <a:buNone/>
              <a:defRPr sz="2032">
                <a:solidFill>
                  <a:schemeClr val="tx1">
                    <a:tint val="75000"/>
                  </a:schemeClr>
                </a:solidFill>
                <a:latin typeface="Century Gothic" panose="020B0502020202020204" pitchFamily="34" charset="0"/>
              </a:defRPr>
            </a:lvl1pPr>
            <a:lvl2pPr marL="387111" indent="0">
              <a:buNone/>
              <a:defRPr sz="1693">
                <a:solidFill>
                  <a:schemeClr val="tx1">
                    <a:tint val="75000"/>
                  </a:schemeClr>
                </a:solidFill>
              </a:defRPr>
            </a:lvl2pPr>
            <a:lvl3pPr marL="774222" indent="0">
              <a:buNone/>
              <a:defRPr sz="1524">
                <a:solidFill>
                  <a:schemeClr val="tx1">
                    <a:tint val="75000"/>
                  </a:schemeClr>
                </a:solidFill>
              </a:defRPr>
            </a:lvl3pPr>
            <a:lvl4pPr marL="1161334" indent="0">
              <a:buNone/>
              <a:defRPr sz="1355">
                <a:solidFill>
                  <a:schemeClr val="tx1">
                    <a:tint val="75000"/>
                  </a:schemeClr>
                </a:solidFill>
              </a:defRPr>
            </a:lvl4pPr>
            <a:lvl5pPr marL="1548445" indent="0">
              <a:buNone/>
              <a:defRPr sz="1355">
                <a:solidFill>
                  <a:schemeClr val="tx1">
                    <a:tint val="75000"/>
                  </a:schemeClr>
                </a:solidFill>
              </a:defRPr>
            </a:lvl5pPr>
            <a:lvl6pPr marL="1935556" indent="0">
              <a:buNone/>
              <a:defRPr sz="1355">
                <a:solidFill>
                  <a:schemeClr val="tx1">
                    <a:tint val="75000"/>
                  </a:schemeClr>
                </a:solidFill>
              </a:defRPr>
            </a:lvl6pPr>
            <a:lvl7pPr marL="2322667" indent="0">
              <a:buNone/>
              <a:defRPr sz="1355">
                <a:solidFill>
                  <a:schemeClr val="tx1">
                    <a:tint val="75000"/>
                  </a:schemeClr>
                </a:solidFill>
              </a:defRPr>
            </a:lvl7pPr>
            <a:lvl8pPr marL="2709779" indent="0">
              <a:buNone/>
              <a:defRPr sz="1355">
                <a:solidFill>
                  <a:schemeClr val="tx1">
                    <a:tint val="75000"/>
                  </a:schemeClr>
                </a:solidFill>
              </a:defRPr>
            </a:lvl8pPr>
            <a:lvl9pPr marL="3096890" indent="0">
              <a:buNone/>
              <a:defRPr sz="1355">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668A934B-A302-9910-2220-F6A03FB648C0}"/>
              </a:ext>
            </a:extLst>
          </p:cNvPr>
          <p:cNvSpPr>
            <a:spLocks noGrp="1"/>
          </p:cNvSpPr>
          <p:nvPr>
            <p:ph type="dt" sz="half" idx="10"/>
          </p:nvPr>
        </p:nvSpPr>
        <p:spPr>
          <a:xfrm>
            <a:off x="838696" y="6356351"/>
            <a:ext cx="2743234" cy="365125"/>
          </a:xfrm>
          <a:prstGeom prst="rect">
            <a:avLst/>
          </a:prstGeom>
        </p:spPr>
        <p:txBody>
          <a:bodyPr/>
          <a:lstStyle/>
          <a:p>
            <a:fld id="{411545B2-5BF4-564D-9590-E8A8132087CC}" type="datetime1">
              <a:rPr lang="es-MX" smtClean="0"/>
              <a:t>02/12/2025</a:t>
            </a:fld>
            <a:endParaRPr lang="es-ES_tradnl"/>
          </a:p>
        </p:txBody>
      </p:sp>
      <p:sp>
        <p:nvSpPr>
          <p:cNvPr id="5" name="Marcador de pie de página 4">
            <a:extLst>
              <a:ext uri="{FF2B5EF4-FFF2-40B4-BE49-F238E27FC236}">
                <a16:creationId xmlns:a16="http://schemas.microsoft.com/office/drawing/2014/main" id="{46AAF62F-5D04-8ACF-D8F9-DC1BE5B4581E}"/>
              </a:ext>
            </a:extLst>
          </p:cNvPr>
          <p:cNvSpPr>
            <a:spLocks noGrp="1"/>
          </p:cNvSpPr>
          <p:nvPr>
            <p:ph type="ftr" sz="quarter" idx="11"/>
          </p:nvPr>
        </p:nvSpPr>
        <p:spPr>
          <a:xfrm>
            <a:off x="4038911" y="6356351"/>
            <a:ext cx="4114178" cy="365125"/>
          </a:xfrm>
          <a:prstGeom prst="rect">
            <a:avLst/>
          </a:prstGeom>
        </p:spPr>
        <p:txBody>
          <a:bodyPr/>
          <a:lstStyle/>
          <a:p>
            <a:endParaRPr lang="es-ES_tradnl"/>
          </a:p>
        </p:txBody>
      </p:sp>
      <p:sp>
        <p:nvSpPr>
          <p:cNvPr id="6" name="Marcador de número de diapositiva 5">
            <a:extLst>
              <a:ext uri="{FF2B5EF4-FFF2-40B4-BE49-F238E27FC236}">
                <a16:creationId xmlns:a16="http://schemas.microsoft.com/office/drawing/2014/main" id="{D67B5C74-8D85-3720-357A-09B400A006C9}"/>
              </a:ext>
            </a:extLst>
          </p:cNvPr>
          <p:cNvSpPr>
            <a:spLocks noGrp="1"/>
          </p:cNvSpPr>
          <p:nvPr>
            <p:ph type="sldNum" sz="quarter" idx="12"/>
          </p:nvPr>
        </p:nvSpPr>
        <p:spPr>
          <a:xfrm>
            <a:off x="8610070" y="6356351"/>
            <a:ext cx="2743234" cy="365125"/>
          </a:xfrm>
          <a:prstGeom prst="rect">
            <a:avLst/>
          </a:prstGeom>
        </p:spPr>
        <p:txBody>
          <a:bodyPr/>
          <a:lstStyle/>
          <a:p>
            <a:fld id="{F44F539C-659E-F54C-B17B-F4B601434F69}" type="slidenum">
              <a:rPr lang="es-ES_tradnl" smtClean="0"/>
              <a:t>‹Nº›</a:t>
            </a:fld>
            <a:endParaRPr lang="es-ES_tradnl"/>
          </a:p>
        </p:txBody>
      </p:sp>
    </p:spTree>
    <p:extLst>
      <p:ext uri="{BB962C8B-B14F-4D97-AF65-F5344CB8AC3E}">
        <p14:creationId xmlns:p14="http://schemas.microsoft.com/office/powerpoint/2010/main" val="411931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5F0816-ECBB-09B6-709D-68638C642BAB}"/>
              </a:ext>
            </a:extLst>
          </p:cNvPr>
          <p:cNvSpPr>
            <a:spLocks noGrp="1"/>
          </p:cNvSpPr>
          <p:nvPr>
            <p:ph type="ctrTitle"/>
          </p:nvPr>
        </p:nvSpPr>
        <p:spPr>
          <a:xfrm>
            <a:off x="1524168" y="1808493"/>
            <a:ext cx="6954814" cy="2387600"/>
          </a:xfrm>
          <a:prstGeom prst="rect">
            <a:avLst/>
          </a:prstGeom>
        </p:spPr>
        <p:txBody>
          <a:bodyPr anchor="b"/>
          <a:lstStyle>
            <a:lvl1pPr algn="l">
              <a:defRPr sz="4400" b="1">
                <a:solidFill>
                  <a:schemeClr val="bg1"/>
                </a:solidFill>
              </a:defRPr>
            </a:lvl1pPr>
          </a:lstStyle>
          <a:p>
            <a:r>
              <a:rPr lang="es-MX"/>
              <a:t>Haz clic para modificar el estilo de título del patrón</a:t>
            </a:r>
          </a:p>
        </p:txBody>
      </p:sp>
      <p:sp>
        <p:nvSpPr>
          <p:cNvPr id="3" name="Subtítulo 2">
            <a:extLst>
              <a:ext uri="{FF2B5EF4-FFF2-40B4-BE49-F238E27FC236}">
                <a16:creationId xmlns:a16="http://schemas.microsoft.com/office/drawing/2014/main" id="{4E65724B-998F-FF34-764E-0D8453D9B910}"/>
              </a:ext>
            </a:extLst>
          </p:cNvPr>
          <p:cNvSpPr>
            <a:spLocks noGrp="1"/>
          </p:cNvSpPr>
          <p:nvPr>
            <p:ph type="subTitle" idx="1"/>
          </p:nvPr>
        </p:nvSpPr>
        <p:spPr>
          <a:xfrm>
            <a:off x="1524168" y="4750130"/>
            <a:ext cx="6954814" cy="507670"/>
          </a:xfrm>
          <a:prstGeom prst="rect">
            <a:avLst/>
          </a:prstGeom>
        </p:spPr>
        <p:txBody>
          <a:bodyPr/>
          <a:lstStyle>
            <a:lvl1pPr marL="0" indent="0" algn="l">
              <a:buNone/>
              <a:defRPr sz="2032" b="0">
                <a:solidFill>
                  <a:schemeClr val="bg1"/>
                </a:solidFill>
              </a:defRPr>
            </a:lvl1pPr>
            <a:lvl2pPr marL="387111" indent="0" algn="ctr">
              <a:buNone/>
              <a:defRPr sz="1693"/>
            </a:lvl2pPr>
            <a:lvl3pPr marL="774222" indent="0" algn="ctr">
              <a:buNone/>
              <a:defRPr sz="1524"/>
            </a:lvl3pPr>
            <a:lvl4pPr marL="1161334" indent="0" algn="ctr">
              <a:buNone/>
              <a:defRPr sz="1355"/>
            </a:lvl4pPr>
            <a:lvl5pPr marL="1548445" indent="0" algn="ctr">
              <a:buNone/>
              <a:defRPr sz="1355"/>
            </a:lvl5pPr>
            <a:lvl6pPr marL="1935556" indent="0" algn="ctr">
              <a:buNone/>
              <a:defRPr sz="1355"/>
            </a:lvl6pPr>
            <a:lvl7pPr marL="2322667" indent="0" algn="ctr">
              <a:buNone/>
              <a:defRPr sz="1355"/>
            </a:lvl7pPr>
            <a:lvl8pPr marL="2709779" indent="0" algn="ctr">
              <a:buNone/>
              <a:defRPr sz="1355"/>
            </a:lvl8pPr>
            <a:lvl9pPr marL="3096890" indent="0" algn="ctr">
              <a:buNone/>
              <a:defRPr sz="1355"/>
            </a:lvl9pPr>
          </a:lstStyle>
          <a:p>
            <a:r>
              <a:rPr lang="es-MX"/>
              <a:t>Haz clic para editar el estilo de subtítulo del patrón</a:t>
            </a:r>
          </a:p>
        </p:txBody>
      </p:sp>
      <p:sp>
        <p:nvSpPr>
          <p:cNvPr id="4" name="Marcador de fecha 3">
            <a:extLst>
              <a:ext uri="{FF2B5EF4-FFF2-40B4-BE49-F238E27FC236}">
                <a16:creationId xmlns:a16="http://schemas.microsoft.com/office/drawing/2014/main" id="{73292A28-7D59-191A-A2B8-E33E77FF8E34}"/>
              </a:ext>
            </a:extLst>
          </p:cNvPr>
          <p:cNvSpPr>
            <a:spLocks noGrp="1"/>
          </p:cNvSpPr>
          <p:nvPr>
            <p:ph type="dt" sz="half" idx="10"/>
          </p:nvPr>
        </p:nvSpPr>
        <p:spPr>
          <a:xfrm>
            <a:off x="838696" y="6356351"/>
            <a:ext cx="2743234" cy="365125"/>
          </a:xfrm>
          <a:prstGeom prst="rect">
            <a:avLst/>
          </a:prstGeom>
        </p:spPr>
        <p:txBody>
          <a:bodyPr/>
          <a:lstStyle/>
          <a:p>
            <a:fld id="{8D1A8A5D-91D7-0442-9D27-3BCBECF68529}" type="datetime1">
              <a:rPr lang="es-MX" smtClean="0"/>
              <a:t>02/12/2025</a:t>
            </a:fld>
            <a:endParaRPr lang="es-MX"/>
          </a:p>
        </p:txBody>
      </p:sp>
      <p:sp>
        <p:nvSpPr>
          <p:cNvPr id="5" name="Marcador de pie de página 4">
            <a:extLst>
              <a:ext uri="{FF2B5EF4-FFF2-40B4-BE49-F238E27FC236}">
                <a16:creationId xmlns:a16="http://schemas.microsoft.com/office/drawing/2014/main" id="{88841E2A-86EE-4DCE-D00A-2773806A3B81}"/>
              </a:ext>
            </a:extLst>
          </p:cNvPr>
          <p:cNvSpPr>
            <a:spLocks noGrp="1"/>
          </p:cNvSpPr>
          <p:nvPr>
            <p:ph type="ftr" sz="quarter" idx="11"/>
          </p:nvPr>
        </p:nvSpPr>
        <p:spPr>
          <a:xfrm>
            <a:off x="4038911" y="6356351"/>
            <a:ext cx="4114178" cy="365125"/>
          </a:xfrm>
          <a:prstGeom prst="rect">
            <a:avLst/>
          </a:prstGeom>
        </p:spPr>
        <p:txBody>
          <a:bodyPr/>
          <a:lstStyle/>
          <a:p>
            <a:endParaRPr lang="es-MX"/>
          </a:p>
        </p:txBody>
      </p:sp>
      <p:sp>
        <p:nvSpPr>
          <p:cNvPr id="6" name="Marcador de número de diapositiva 5">
            <a:extLst>
              <a:ext uri="{FF2B5EF4-FFF2-40B4-BE49-F238E27FC236}">
                <a16:creationId xmlns:a16="http://schemas.microsoft.com/office/drawing/2014/main" id="{ECFE15D3-02A3-65F2-A807-215512AEAE5F}"/>
              </a:ext>
            </a:extLst>
          </p:cNvPr>
          <p:cNvSpPr>
            <a:spLocks noGrp="1"/>
          </p:cNvSpPr>
          <p:nvPr>
            <p:ph type="sldNum" sz="quarter" idx="12"/>
          </p:nvPr>
        </p:nvSpPr>
        <p:spPr>
          <a:xfrm>
            <a:off x="8610070" y="6356351"/>
            <a:ext cx="3170252" cy="365125"/>
          </a:xfrm>
          <a:prstGeom prst="rect">
            <a:avLst/>
          </a:prstGeom>
        </p:spPr>
        <p:txBody>
          <a:bodyPr/>
          <a:lstStyle>
            <a:lvl1pPr algn="r">
              <a:defRPr/>
            </a:lvl1pPr>
          </a:lstStyle>
          <a:p>
            <a:fld id="{B51DCE05-1027-4779-A25E-B660205B1846}" type="slidenum">
              <a:rPr lang="es-MX" smtClean="0"/>
              <a:pPr/>
              <a:t>‹Nº›</a:t>
            </a:fld>
            <a:endParaRPr lang="es-MX"/>
          </a:p>
        </p:txBody>
      </p:sp>
    </p:spTree>
    <p:extLst>
      <p:ext uri="{BB962C8B-B14F-4D97-AF65-F5344CB8AC3E}">
        <p14:creationId xmlns:p14="http://schemas.microsoft.com/office/powerpoint/2010/main" val="3545863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69A02A77-7358-4C48-77AF-8D8776B4584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37859"/>
          <a:stretch/>
        </p:blipFill>
        <p:spPr>
          <a:xfrm>
            <a:off x="8769096" y="0"/>
            <a:ext cx="3422903" cy="6600344"/>
          </a:xfrm>
          <a:prstGeom prst="rect">
            <a:avLst/>
          </a:prstGeom>
        </p:spPr>
      </p:pic>
      <p:sp>
        <p:nvSpPr>
          <p:cNvPr id="2" name="Title 1"/>
          <p:cNvSpPr>
            <a:spLocks noGrp="1"/>
          </p:cNvSpPr>
          <p:nvPr>
            <p:ph type="ctrTitle"/>
          </p:nvPr>
        </p:nvSpPr>
        <p:spPr>
          <a:xfrm>
            <a:off x="1524000" y="1122363"/>
            <a:ext cx="9144000" cy="2387600"/>
          </a:xfrm>
        </p:spPr>
        <p:txBody>
          <a:bodyPr anchor="b">
            <a:normAutofit/>
          </a:bodyPr>
          <a:lstStyle>
            <a:lvl1pPr algn="ctr">
              <a:defRPr sz="4000" b="1">
                <a:solidFill>
                  <a:schemeClr val="accent1">
                    <a:lumMod val="50000"/>
                  </a:schemeClr>
                </a:solidFill>
                <a:latin typeface="Century Gothic" panose="020B0502020202020204" pitchFamily="34" charset="0"/>
              </a:defRPr>
            </a:lvl1pPr>
          </a:lstStyle>
          <a:p>
            <a:r>
              <a:rPr lang="es-ES"/>
              <a:t>Haga clic para modificar el estilo de título del patrón</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a:p>
        </p:txBody>
      </p:sp>
      <p:sp>
        <p:nvSpPr>
          <p:cNvPr id="4" name="Date Placeholder 3"/>
          <p:cNvSpPr>
            <a:spLocks noGrp="1"/>
          </p:cNvSpPr>
          <p:nvPr>
            <p:ph type="dt" sz="half" idx="10"/>
          </p:nvPr>
        </p:nvSpPr>
        <p:spPr>
          <a:xfrm>
            <a:off x="838200" y="6356350"/>
            <a:ext cx="2743200" cy="324000"/>
          </a:xfrm>
        </p:spPr>
        <p:txBody>
          <a:bodyPr/>
          <a:lstStyle>
            <a:lvl1pPr>
              <a:defRPr>
                <a:latin typeface="Century Gothic" panose="020B0502020202020204" pitchFamily="34" charset="0"/>
              </a:defRPr>
            </a:lvl1pPr>
          </a:lstStyle>
          <a:p>
            <a:fld id="{5BA02E94-E68F-469D-838D-0972E3EE438F}" type="datetime1">
              <a:rPr lang="en-US" smtClean="0"/>
              <a:t>12/2/2025</a:t>
            </a:fld>
            <a:endParaRPr lang="en-US"/>
          </a:p>
        </p:txBody>
      </p:sp>
      <p:sp>
        <p:nvSpPr>
          <p:cNvPr id="5" name="Footer Placeholder 4"/>
          <p:cNvSpPr>
            <a:spLocks noGrp="1"/>
          </p:cNvSpPr>
          <p:nvPr>
            <p:ph type="ftr" sz="quarter" idx="11"/>
          </p:nvPr>
        </p:nvSpPr>
        <p:spPr>
          <a:xfrm>
            <a:off x="4038600" y="6356350"/>
            <a:ext cx="4114800" cy="324000"/>
          </a:xfrm>
        </p:spPr>
        <p:txBody>
          <a:bodyPr/>
          <a:lstStyle>
            <a:lvl1pPr>
              <a:defRPr>
                <a:latin typeface="Century Gothic" panose="020B0502020202020204" pitchFamily="34" charset="0"/>
              </a:defRPr>
            </a:lvl1pPr>
          </a:lstStyle>
          <a:p>
            <a:endParaRPr lang="en-US"/>
          </a:p>
        </p:txBody>
      </p:sp>
      <p:sp>
        <p:nvSpPr>
          <p:cNvPr id="26" name="Slide Number Placeholder 5">
            <a:extLst>
              <a:ext uri="{FF2B5EF4-FFF2-40B4-BE49-F238E27FC236}">
                <a16:creationId xmlns:a16="http://schemas.microsoft.com/office/drawing/2014/main" id="{99B70CC8-04F5-7F76-90EE-5E211C538876}"/>
              </a:ext>
            </a:extLst>
          </p:cNvPr>
          <p:cNvSpPr>
            <a:spLocks noGrp="1"/>
          </p:cNvSpPr>
          <p:nvPr>
            <p:ph type="sldNum" sz="quarter" idx="12"/>
          </p:nvPr>
        </p:nvSpPr>
        <p:spPr>
          <a:xfrm>
            <a:off x="9789897" y="6572912"/>
            <a:ext cx="2061006" cy="324000"/>
          </a:xfrm>
          <a:prstGeom prst="rect">
            <a:avLst/>
          </a:prstGeom>
        </p:spPr>
        <p:txBody>
          <a:bodyPr/>
          <a:lstStyle>
            <a:lvl1pPr>
              <a:defRPr sz="1400" b="1">
                <a:latin typeface="Century Gothic" panose="020B0502020202020204" pitchFamily="34" charset="0"/>
              </a:defRPr>
            </a:lvl1pPr>
          </a:lstStyle>
          <a:p>
            <a:fld id="{F44F539C-659E-F54C-B17B-F4B601434F69}" type="slidenum">
              <a:rPr lang="es-ES_tradnl" smtClean="0"/>
              <a:pPr/>
              <a:t>‹Nº›</a:t>
            </a:fld>
            <a:endParaRPr lang="es-ES_tradnl" dirty="0"/>
          </a:p>
        </p:txBody>
      </p:sp>
      <p:pic>
        <p:nvPicPr>
          <p:cNvPr id="8" name="Imagen 7">
            <a:extLst>
              <a:ext uri="{FF2B5EF4-FFF2-40B4-BE49-F238E27FC236}">
                <a16:creationId xmlns:a16="http://schemas.microsoft.com/office/drawing/2014/main" id="{F7DD103B-FC7E-1194-7177-D7A01EEAA62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50075" y="321345"/>
            <a:ext cx="1489710" cy="440055"/>
          </a:xfrm>
          <a:prstGeom prst="rect">
            <a:avLst/>
          </a:prstGeom>
        </p:spPr>
      </p:pic>
    </p:spTree>
    <p:extLst>
      <p:ext uri="{BB962C8B-B14F-4D97-AF65-F5344CB8AC3E}">
        <p14:creationId xmlns:p14="http://schemas.microsoft.com/office/powerpoint/2010/main" val="1850268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838200" y="219655"/>
            <a:ext cx="9884434" cy="613973"/>
          </a:xfrm>
        </p:spPr>
        <p:txBody>
          <a:bodyPr>
            <a:normAutofit/>
          </a:bodyPr>
          <a:lstStyle>
            <a:lvl1pPr>
              <a:defRPr sz="2800" b="1">
                <a:solidFill>
                  <a:schemeClr val="accent1">
                    <a:lumMod val="50000"/>
                  </a:schemeClr>
                </a:solidFill>
                <a:latin typeface="Century Gothic" panose="020B0502020202020204" pitchFamily="34" charset="0"/>
              </a:defRPr>
            </a:lvl1pPr>
          </a:lstStyle>
          <a:p>
            <a:r>
              <a:rPr lang="es-ES"/>
              <a:t>Haga clic para modificar el estilo de título del patrón</a:t>
            </a:r>
            <a:endParaRPr lang="en-US"/>
          </a:p>
        </p:txBody>
      </p:sp>
      <p:sp>
        <p:nvSpPr>
          <p:cNvPr id="3" name="Content Placeholder 2"/>
          <p:cNvSpPr>
            <a:spLocks noGrp="1"/>
          </p:cNvSpPr>
          <p:nvPr>
            <p:ph idx="1"/>
          </p:nvPr>
        </p:nvSpPr>
        <p:spPr>
          <a:xfrm>
            <a:off x="838200" y="948906"/>
            <a:ext cx="10515600" cy="5228057"/>
          </a:xfrm>
        </p:spPr>
        <p:txBody>
          <a:bodyPr/>
          <a:lstStyle>
            <a:lvl1pPr marL="228600" indent="-228600">
              <a:buClr>
                <a:srgbClr val="F01478"/>
              </a:buClr>
              <a:buFont typeface="Roboto" panose="02000000000000000000" pitchFamily="2" charset="0"/>
              <a:buChar char="‣"/>
              <a:defRPr sz="2400">
                <a:latin typeface="Century Gothic" panose="020B0502020202020204" pitchFamily="34" charset="0"/>
              </a:defRPr>
            </a:lvl1pPr>
            <a:lvl2pPr marL="685800" indent="-228600">
              <a:buClr>
                <a:srgbClr val="F01478"/>
              </a:buClr>
              <a:buFont typeface="Roboto" panose="02000000000000000000" pitchFamily="2" charset="0"/>
              <a:buChar char="‣"/>
              <a:defRPr sz="2000">
                <a:latin typeface="Century Gothic" panose="020B0502020202020204" pitchFamily="34" charset="0"/>
              </a:defRPr>
            </a:lvl2pPr>
            <a:lvl3pPr marL="1143000" indent="-228600">
              <a:buClr>
                <a:srgbClr val="F01478"/>
              </a:buClr>
              <a:buFont typeface="Roboto" panose="02000000000000000000" pitchFamily="2" charset="0"/>
              <a:buChar char="‣"/>
              <a:defRPr sz="1800">
                <a:latin typeface="Century Gothic" panose="020B0502020202020204" pitchFamily="34" charset="0"/>
              </a:defRPr>
            </a:lvl3pPr>
            <a:lvl4pPr marL="1600200" indent="-228600">
              <a:buClr>
                <a:srgbClr val="F01478"/>
              </a:buClr>
              <a:buFont typeface="Roboto" panose="02000000000000000000" pitchFamily="2" charset="0"/>
              <a:buChar char="‣"/>
              <a:defRPr sz="1600">
                <a:latin typeface="Century Gothic" panose="020B0502020202020204" pitchFamily="34" charset="0"/>
              </a:defRPr>
            </a:lvl4pPr>
            <a:lvl5pPr marL="2057400" indent="-228600">
              <a:buClr>
                <a:srgbClr val="F01478"/>
              </a:buClr>
              <a:buFont typeface="Roboto" panose="02000000000000000000" pitchFamily="2" charset="0"/>
              <a:buChar char="‣"/>
              <a:defRPr sz="1600">
                <a:latin typeface="Century Gothic" panose="020B0502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a:xfrm>
            <a:off x="838200" y="6356350"/>
            <a:ext cx="2743200" cy="324000"/>
          </a:xfrm>
        </p:spPr>
        <p:txBody>
          <a:bodyPr/>
          <a:lstStyle>
            <a:lvl1pPr>
              <a:defRPr>
                <a:latin typeface="Century Gothic" panose="020B0502020202020204" pitchFamily="34" charset="0"/>
              </a:defRPr>
            </a:lvl1pPr>
          </a:lstStyle>
          <a:p>
            <a:fld id="{C148F87E-2EF8-49E1-ACF6-277502CC3D85}" type="datetime1">
              <a:rPr lang="en-US" smtClean="0"/>
              <a:t>12/2/2025</a:t>
            </a:fld>
            <a:endParaRPr lang="es-ES_tradnl"/>
          </a:p>
        </p:txBody>
      </p:sp>
      <p:sp>
        <p:nvSpPr>
          <p:cNvPr id="5" name="Footer Placeholder 4"/>
          <p:cNvSpPr>
            <a:spLocks noGrp="1"/>
          </p:cNvSpPr>
          <p:nvPr>
            <p:ph type="ftr" sz="quarter" idx="11"/>
          </p:nvPr>
        </p:nvSpPr>
        <p:spPr>
          <a:xfrm>
            <a:off x="4038600" y="6356350"/>
            <a:ext cx="4114800" cy="324000"/>
          </a:xfrm>
        </p:spPr>
        <p:txBody>
          <a:bodyPr/>
          <a:lstStyle>
            <a:lvl1pPr>
              <a:defRPr>
                <a:latin typeface="Century Gothic" panose="020B0502020202020204" pitchFamily="34" charset="0"/>
              </a:defRPr>
            </a:lvl1pPr>
          </a:lstStyle>
          <a:p>
            <a:endParaRPr lang="es-ES_tradnl"/>
          </a:p>
        </p:txBody>
      </p:sp>
      <p:sp>
        <p:nvSpPr>
          <p:cNvPr id="6" name="Slide Number Placeholder 5"/>
          <p:cNvSpPr>
            <a:spLocks noGrp="1"/>
          </p:cNvSpPr>
          <p:nvPr>
            <p:ph type="sldNum" sz="quarter" idx="12"/>
          </p:nvPr>
        </p:nvSpPr>
        <p:spPr>
          <a:xfrm>
            <a:off x="9789897" y="6534000"/>
            <a:ext cx="2061006" cy="324000"/>
          </a:xfrm>
          <a:prstGeom prst="rect">
            <a:avLst/>
          </a:prstGeom>
        </p:spPr>
        <p:txBody>
          <a:bodyPr/>
          <a:lstStyle>
            <a:lvl1pPr>
              <a:defRPr sz="1400" b="1">
                <a:latin typeface="Century Gothic" panose="020B0502020202020204" pitchFamily="34" charset="0"/>
              </a:defRPr>
            </a:lvl1pPr>
          </a:lstStyle>
          <a:p>
            <a:fld id="{F44F539C-659E-F54C-B17B-F4B601434F69}" type="slidenum">
              <a:rPr lang="es-ES_tradnl" smtClean="0"/>
              <a:pPr/>
              <a:t>‹Nº›</a:t>
            </a:fld>
            <a:endParaRPr lang="es-ES_tradnl"/>
          </a:p>
        </p:txBody>
      </p:sp>
    </p:spTree>
    <p:extLst>
      <p:ext uri="{BB962C8B-B14F-4D97-AF65-F5344CB8AC3E}">
        <p14:creationId xmlns:p14="http://schemas.microsoft.com/office/powerpoint/2010/main" val="4267645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258793"/>
            <a:ext cx="9908725" cy="409544"/>
          </a:xfrm>
        </p:spPr>
        <p:txBody>
          <a:bodyPr>
            <a:normAutofit/>
          </a:bodyPr>
          <a:lstStyle>
            <a:lvl1pPr>
              <a:defRPr sz="2800" b="1">
                <a:solidFill>
                  <a:schemeClr val="accent1">
                    <a:lumMod val="50000"/>
                  </a:schemeClr>
                </a:solidFill>
                <a:latin typeface="Century Gothic" panose="020B0502020202020204" pitchFamily="34" charset="0"/>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839788" y="827156"/>
            <a:ext cx="5157787" cy="823912"/>
          </a:xfrm>
        </p:spPr>
        <p:txBody>
          <a:bodyPr anchor="b"/>
          <a:lstStyle>
            <a:lvl1pPr marL="0" indent="0">
              <a:buNone/>
              <a:defRPr sz="2400" b="1">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5" name="Text Placeholder 4"/>
          <p:cNvSpPr>
            <a:spLocks noGrp="1"/>
          </p:cNvSpPr>
          <p:nvPr>
            <p:ph type="body" sz="quarter" idx="3"/>
          </p:nvPr>
        </p:nvSpPr>
        <p:spPr>
          <a:xfrm>
            <a:off x="6172200" y="827156"/>
            <a:ext cx="5183188" cy="823912"/>
          </a:xfrm>
        </p:spPr>
        <p:txBody>
          <a:bodyPr anchor="b"/>
          <a:lstStyle>
            <a:lvl1pPr marL="0" indent="0">
              <a:buNone/>
              <a:defRPr sz="2400" b="1">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7" name="Date Placeholder 6"/>
          <p:cNvSpPr>
            <a:spLocks noGrp="1"/>
          </p:cNvSpPr>
          <p:nvPr>
            <p:ph type="dt" sz="half" idx="10"/>
          </p:nvPr>
        </p:nvSpPr>
        <p:spPr>
          <a:xfrm>
            <a:off x="838200" y="6356350"/>
            <a:ext cx="2743200" cy="324000"/>
          </a:xfrm>
        </p:spPr>
        <p:txBody>
          <a:bodyPr/>
          <a:lstStyle>
            <a:lvl1pPr>
              <a:defRPr>
                <a:latin typeface="Century Gothic" panose="020B0502020202020204" pitchFamily="34" charset="0"/>
              </a:defRPr>
            </a:lvl1pPr>
          </a:lstStyle>
          <a:p>
            <a:fld id="{DFCD99E5-CEB0-4D04-9867-E73FDD080F82}" type="datetime1">
              <a:rPr lang="en-US" smtClean="0"/>
              <a:t>12/2/2025</a:t>
            </a:fld>
            <a:endParaRPr lang="en-US"/>
          </a:p>
        </p:txBody>
      </p:sp>
      <p:sp>
        <p:nvSpPr>
          <p:cNvPr id="8" name="Footer Placeholder 7"/>
          <p:cNvSpPr>
            <a:spLocks noGrp="1"/>
          </p:cNvSpPr>
          <p:nvPr>
            <p:ph type="ftr" sz="quarter" idx="11"/>
          </p:nvPr>
        </p:nvSpPr>
        <p:spPr>
          <a:xfrm>
            <a:off x="4038600" y="6356350"/>
            <a:ext cx="4114800" cy="324000"/>
          </a:xfrm>
        </p:spPr>
        <p:txBody>
          <a:bodyPr/>
          <a:lstStyle>
            <a:lvl1pPr>
              <a:defRPr>
                <a:latin typeface="Century Gothic" panose="020B0502020202020204" pitchFamily="34" charset="0"/>
              </a:defRPr>
            </a:lvl1pPr>
          </a:lstStyle>
          <a:p>
            <a:endParaRPr lang="en-US"/>
          </a:p>
        </p:txBody>
      </p:sp>
      <p:sp>
        <p:nvSpPr>
          <p:cNvPr id="9" name="Slide Number Placeholder 8"/>
          <p:cNvSpPr>
            <a:spLocks noGrp="1"/>
          </p:cNvSpPr>
          <p:nvPr>
            <p:ph type="sldNum" sz="quarter" idx="12"/>
          </p:nvPr>
        </p:nvSpPr>
        <p:spPr>
          <a:xfrm>
            <a:off x="8610600" y="6356350"/>
            <a:ext cx="2743200" cy="324000"/>
          </a:xfrm>
          <a:prstGeom prst="rect">
            <a:avLst/>
          </a:prstGeom>
        </p:spPr>
        <p:txBody>
          <a:bodyPr/>
          <a:lstStyle>
            <a:lvl1pPr>
              <a:defRPr sz="1400" b="1">
                <a:latin typeface="Century Gothic" panose="020B0502020202020204" pitchFamily="34" charset="0"/>
              </a:defRPr>
            </a:lvl1pPr>
          </a:lstStyle>
          <a:p>
            <a:fld id="{48F63A3B-78C7-47BE-AE5E-E10140E04643}" type="slidenum">
              <a:rPr lang="en-US" smtClean="0"/>
              <a:pPr/>
              <a:t>‹Nº›</a:t>
            </a:fld>
            <a:endParaRPr lang="en-US"/>
          </a:p>
        </p:txBody>
      </p:sp>
      <p:sp>
        <p:nvSpPr>
          <p:cNvPr id="10" name="Content Placeholder 2">
            <a:extLst>
              <a:ext uri="{FF2B5EF4-FFF2-40B4-BE49-F238E27FC236}">
                <a16:creationId xmlns:a16="http://schemas.microsoft.com/office/drawing/2014/main" id="{D8D6D9EB-0A0D-55ED-9C3F-3B5C6C618B99}"/>
              </a:ext>
            </a:extLst>
          </p:cNvPr>
          <p:cNvSpPr>
            <a:spLocks noGrp="1"/>
          </p:cNvSpPr>
          <p:nvPr>
            <p:ph idx="13"/>
          </p:nvPr>
        </p:nvSpPr>
        <p:spPr>
          <a:xfrm>
            <a:off x="6170611" y="1809886"/>
            <a:ext cx="5183188" cy="4271737"/>
          </a:xfrm>
        </p:spPr>
        <p:txBody>
          <a:bodyPr/>
          <a:lstStyle>
            <a:lvl1pPr marL="228600" indent="-228600">
              <a:buClr>
                <a:srgbClr val="F01478"/>
              </a:buClr>
              <a:buFont typeface="Roboto" panose="02000000000000000000" pitchFamily="2" charset="0"/>
              <a:buChar char="‣"/>
              <a:defRPr sz="2400">
                <a:latin typeface="Century Gothic" panose="020B0502020202020204" pitchFamily="34" charset="0"/>
              </a:defRPr>
            </a:lvl1pPr>
            <a:lvl2pPr marL="685800" indent="-228600">
              <a:buClr>
                <a:srgbClr val="F01478"/>
              </a:buClr>
              <a:buFont typeface="Roboto" panose="02000000000000000000" pitchFamily="2" charset="0"/>
              <a:buChar char="‣"/>
              <a:defRPr sz="2000">
                <a:latin typeface="Century Gothic" panose="020B0502020202020204" pitchFamily="34" charset="0"/>
              </a:defRPr>
            </a:lvl2pPr>
            <a:lvl3pPr marL="1143000" indent="-228600">
              <a:buClr>
                <a:srgbClr val="F01478"/>
              </a:buClr>
              <a:buFont typeface="Roboto" panose="02000000000000000000" pitchFamily="2" charset="0"/>
              <a:buChar char="‣"/>
              <a:defRPr sz="1800">
                <a:latin typeface="Century Gothic" panose="020B0502020202020204" pitchFamily="34" charset="0"/>
              </a:defRPr>
            </a:lvl3pPr>
            <a:lvl4pPr marL="1600200" indent="-228600">
              <a:buClr>
                <a:srgbClr val="F01478"/>
              </a:buClr>
              <a:buFont typeface="Roboto" panose="02000000000000000000" pitchFamily="2" charset="0"/>
              <a:buChar char="‣"/>
              <a:defRPr sz="1600">
                <a:latin typeface="Century Gothic" panose="020B0502020202020204" pitchFamily="34" charset="0"/>
              </a:defRPr>
            </a:lvl4pPr>
            <a:lvl5pPr marL="2057400" indent="-228600">
              <a:buClr>
                <a:srgbClr val="F01478"/>
              </a:buClr>
              <a:buFont typeface="Roboto" panose="02000000000000000000" pitchFamily="2" charset="0"/>
              <a:buChar char="‣"/>
              <a:defRPr sz="1600">
                <a:latin typeface="Century Gothic" panose="020B0502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1" name="Content Placeholder 2">
            <a:extLst>
              <a:ext uri="{FF2B5EF4-FFF2-40B4-BE49-F238E27FC236}">
                <a16:creationId xmlns:a16="http://schemas.microsoft.com/office/drawing/2014/main" id="{7685B06A-606B-E69D-5EB2-4A038BF53647}"/>
              </a:ext>
            </a:extLst>
          </p:cNvPr>
          <p:cNvSpPr>
            <a:spLocks noGrp="1"/>
          </p:cNvSpPr>
          <p:nvPr>
            <p:ph idx="14"/>
          </p:nvPr>
        </p:nvSpPr>
        <p:spPr>
          <a:xfrm>
            <a:off x="778443" y="1809885"/>
            <a:ext cx="5183188" cy="4271737"/>
          </a:xfrm>
        </p:spPr>
        <p:txBody>
          <a:bodyPr/>
          <a:lstStyle>
            <a:lvl1pPr marL="228600" indent="-228600">
              <a:buClr>
                <a:srgbClr val="F01478"/>
              </a:buClr>
              <a:buFont typeface="Roboto" panose="02000000000000000000" pitchFamily="2" charset="0"/>
              <a:buChar char="‣"/>
              <a:defRPr sz="2400">
                <a:latin typeface="Century Gothic" panose="020B0502020202020204" pitchFamily="34" charset="0"/>
              </a:defRPr>
            </a:lvl1pPr>
            <a:lvl2pPr marL="685800" indent="-228600">
              <a:buClr>
                <a:srgbClr val="F01478"/>
              </a:buClr>
              <a:buFont typeface="Roboto" panose="02000000000000000000" pitchFamily="2" charset="0"/>
              <a:buChar char="‣"/>
              <a:defRPr sz="2000">
                <a:latin typeface="Century Gothic" panose="020B0502020202020204" pitchFamily="34" charset="0"/>
              </a:defRPr>
            </a:lvl2pPr>
            <a:lvl3pPr marL="1143000" indent="-228600">
              <a:buClr>
                <a:srgbClr val="F01478"/>
              </a:buClr>
              <a:buFont typeface="Roboto" panose="02000000000000000000" pitchFamily="2" charset="0"/>
              <a:buChar char="‣"/>
              <a:defRPr sz="1800">
                <a:latin typeface="Century Gothic" panose="020B0502020202020204" pitchFamily="34" charset="0"/>
              </a:defRPr>
            </a:lvl3pPr>
            <a:lvl4pPr marL="1600200" indent="-228600">
              <a:buClr>
                <a:srgbClr val="F01478"/>
              </a:buClr>
              <a:buFont typeface="Roboto" panose="02000000000000000000" pitchFamily="2" charset="0"/>
              <a:buChar char="‣"/>
              <a:defRPr sz="1600">
                <a:latin typeface="Century Gothic" panose="020B0502020202020204" pitchFamily="34" charset="0"/>
              </a:defRPr>
            </a:lvl4pPr>
            <a:lvl5pPr marL="2057400" indent="-228600">
              <a:buClr>
                <a:srgbClr val="F01478"/>
              </a:buClr>
              <a:buFont typeface="Roboto" panose="02000000000000000000" pitchFamily="2" charset="0"/>
              <a:buChar char="‣"/>
              <a:defRPr sz="1600">
                <a:latin typeface="Century Gothic" panose="020B0502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3221032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181154"/>
            <a:ext cx="3932237" cy="1600200"/>
          </a:xfrm>
        </p:spPr>
        <p:txBody>
          <a:bodyPr anchor="t">
            <a:normAutofit/>
          </a:bodyPr>
          <a:lstStyle>
            <a:lvl1pPr>
              <a:defRPr sz="2800" b="1">
                <a:solidFill>
                  <a:schemeClr val="accent1">
                    <a:lumMod val="50000"/>
                  </a:schemeClr>
                </a:solidFill>
                <a:latin typeface="Century Gothic" panose="020B0502020202020204" pitchFamily="34" charset="0"/>
              </a:defRPr>
            </a:lvl1pPr>
          </a:lstStyle>
          <a:p>
            <a:r>
              <a:rPr lang="es-ES"/>
              <a:t>Haga clic para modificar el estilo de título del patrón</a:t>
            </a:r>
            <a:endParaRPr lang="en-US"/>
          </a:p>
        </p:txBody>
      </p:sp>
      <p:sp>
        <p:nvSpPr>
          <p:cNvPr id="4" name="Text Placeholder 3"/>
          <p:cNvSpPr>
            <a:spLocks noGrp="1"/>
          </p:cNvSpPr>
          <p:nvPr>
            <p:ph type="body" sz="half" idx="2"/>
          </p:nvPr>
        </p:nvSpPr>
        <p:spPr>
          <a:xfrm>
            <a:off x="839788" y="1880558"/>
            <a:ext cx="3932237" cy="4201066"/>
          </a:xfrm>
        </p:spPr>
        <p:txBody>
          <a:bodyPr/>
          <a:lstStyle>
            <a:lvl1pPr marL="0" indent="0">
              <a:buNone/>
              <a:defRPr sz="1600">
                <a:latin typeface="Century Gothic" panose="020B0502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a:xfrm>
            <a:off x="838200" y="6356350"/>
            <a:ext cx="2743200" cy="324000"/>
          </a:xfrm>
        </p:spPr>
        <p:txBody>
          <a:bodyPr/>
          <a:lstStyle>
            <a:lvl1pPr>
              <a:defRPr>
                <a:latin typeface="Century Gothic" panose="020B0502020202020204" pitchFamily="34" charset="0"/>
              </a:defRPr>
            </a:lvl1pPr>
          </a:lstStyle>
          <a:p>
            <a:fld id="{04176E1E-F8F2-48B5-BEC8-E2CAE1F7C9BB}" type="datetime1">
              <a:rPr lang="en-US" smtClean="0"/>
              <a:t>12/2/2025</a:t>
            </a:fld>
            <a:endParaRPr lang="en-US"/>
          </a:p>
        </p:txBody>
      </p:sp>
      <p:sp>
        <p:nvSpPr>
          <p:cNvPr id="6" name="Footer Placeholder 5"/>
          <p:cNvSpPr>
            <a:spLocks noGrp="1"/>
          </p:cNvSpPr>
          <p:nvPr>
            <p:ph type="ftr" sz="quarter" idx="11"/>
          </p:nvPr>
        </p:nvSpPr>
        <p:spPr>
          <a:xfrm>
            <a:off x="4038600" y="6356350"/>
            <a:ext cx="4114800" cy="324000"/>
          </a:xfrm>
        </p:spPr>
        <p:txBody>
          <a:bodyPr/>
          <a:lstStyle>
            <a:lvl1pPr>
              <a:defRPr>
                <a:latin typeface="Century Gothic" panose="020B0502020202020204" pitchFamily="34" charset="0"/>
              </a:defRPr>
            </a:lvl1pPr>
          </a:lstStyle>
          <a:p>
            <a:endParaRPr lang="en-US"/>
          </a:p>
        </p:txBody>
      </p:sp>
      <p:sp>
        <p:nvSpPr>
          <p:cNvPr id="8" name="Content Placeholder 2">
            <a:extLst>
              <a:ext uri="{FF2B5EF4-FFF2-40B4-BE49-F238E27FC236}">
                <a16:creationId xmlns:a16="http://schemas.microsoft.com/office/drawing/2014/main" id="{3DD44452-2597-551B-5385-DB3864EA0350}"/>
              </a:ext>
            </a:extLst>
          </p:cNvPr>
          <p:cNvSpPr>
            <a:spLocks noGrp="1"/>
          </p:cNvSpPr>
          <p:nvPr>
            <p:ph idx="1"/>
          </p:nvPr>
        </p:nvSpPr>
        <p:spPr>
          <a:xfrm>
            <a:off x="5382882" y="767752"/>
            <a:ext cx="5970917" cy="5313872"/>
          </a:xfrm>
        </p:spPr>
        <p:txBody>
          <a:bodyPr/>
          <a:lstStyle>
            <a:lvl1pPr marL="228600" indent="-228600">
              <a:buClr>
                <a:srgbClr val="F01478"/>
              </a:buClr>
              <a:buFont typeface="Roboto" panose="02000000000000000000" pitchFamily="2" charset="0"/>
              <a:buChar char="‣"/>
              <a:defRPr sz="2400">
                <a:latin typeface="Century Gothic" panose="020B0502020202020204" pitchFamily="34" charset="0"/>
              </a:defRPr>
            </a:lvl1pPr>
            <a:lvl2pPr marL="685800" indent="-228600">
              <a:buClr>
                <a:srgbClr val="F01478"/>
              </a:buClr>
              <a:buFont typeface="Roboto" panose="02000000000000000000" pitchFamily="2" charset="0"/>
              <a:buChar char="‣"/>
              <a:defRPr sz="2000">
                <a:latin typeface="Century Gothic" panose="020B0502020202020204" pitchFamily="34" charset="0"/>
              </a:defRPr>
            </a:lvl2pPr>
            <a:lvl3pPr marL="1143000" indent="-228600">
              <a:buClr>
                <a:srgbClr val="F01478"/>
              </a:buClr>
              <a:buFont typeface="Roboto" panose="02000000000000000000" pitchFamily="2" charset="0"/>
              <a:buChar char="‣"/>
              <a:defRPr sz="1800">
                <a:latin typeface="Century Gothic" panose="020B0502020202020204" pitchFamily="34" charset="0"/>
              </a:defRPr>
            </a:lvl3pPr>
            <a:lvl4pPr marL="1600200" indent="-228600">
              <a:buClr>
                <a:srgbClr val="F01478"/>
              </a:buClr>
              <a:buFont typeface="Roboto" panose="02000000000000000000" pitchFamily="2" charset="0"/>
              <a:buChar char="‣"/>
              <a:defRPr sz="1600">
                <a:latin typeface="Century Gothic" panose="020B0502020202020204" pitchFamily="34" charset="0"/>
              </a:defRPr>
            </a:lvl4pPr>
            <a:lvl5pPr marL="2057400" indent="-228600">
              <a:buClr>
                <a:srgbClr val="F01478"/>
              </a:buClr>
              <a:buFont typeface="Roboto" panose="02000000000000000000" pitchFamily="2" charset="0"/>
              <a:buChar char="‣"/>
              <a:defRPr sz="1600">
                <a:latin typeface="Century Gothic" panose="020B0502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3" name="Slide Number Placeholder 5">
            <a:extLst>
              <a:ext uri="{FF2B5EF4-FFF2-40B4-BE49-F238E27FC236}">
                <a16:creationId xmlns:a16="http://schemas.microsoft.com/office/drawing/2014/main" id="{A998D10E-09D2-6323-4C62-6A4B92F91CD1}"/>
              </a:ext>
            </a:extLst>
          </p:cNvPr>
          <p:cNvSpPr>
            <a:spLocks noGrp="1"/>
          </p:cNvSpPr>
          <p:nvPr>
            <p:ph type="sldNum" sz="quarter" idx="4"/>
          </p:nvPr>
        </p:nvSpPr>
        <p:spPr>
          <a:xfrm>
            <a:off x="9127436" y="6538912"/>
            <a:ext cx="2743200" cy="365125"/>
          </a:xfrm>
          <a:prstGeom prst="rect">
            <a:avLst/>
          </a:prstGeom>
        </p:spPr>
        <p:txBody>
          <a:bodyPr vert="horz" lIns="91440" tIns="45720" rIns="91440" bIns="45720" rtlCol="0" anchor="ctr"/>
          <a:lstStyle>
            <a:lvl1pPr algn="r">
              <a:defRPr sz="1200">
                <a:solidFill>
                  <a:schemeClr val="bg1"/>
                </a:solidFill>
              </a:defRPr>
            </a:lvl1pPr>
          </a:lstStyle>
          <a:p>
            <a:fld id="{48F63A3B-78C7-47BE-AE5E-E10140E04643}" type="slidenum">
              <a:rPr lang="en-US" smtClean="0"/>
              <a:pPr/>
              <a:t>‹Nº›</a:t>
            </a:fld>
            <a:endParaRPr lang="en-US"/>
          </a:p>
        </p:txBody>
      </p:sp>
    </p:spTree>
    <p:extLst>
      <p:ext uri="{BB962C8B-B14F-4D97-AF65-F5344CB8AC3E}">
        <p14:creationId xmlns:p14="http://schemas.microsoft.com/office/powerpoint/2010/main" val="2574764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83080" y="245098"/>
            <a:ext cx="10263478" cy="490194"/>
          </a:xfrm>
        </p:spPr>
        <p:txBody>
          <a:bodyPr>
            <a:normAutofit/>
          </a:bodyPr>
          <a:lstStyle>
            <a:lvl1pPr>
              <a:defRPr sz="2800" b="1">
                <a:solidFill>
                  <a:schemeClr val="accent1">
                    <a:lumMod val="50000"/>
                  </a:schemeClr>
                </a:solidFill>
                <a:latin typeface="Century Gothic" panose="020B0502020202020204" pitchFamily="34" charset="0"/>
              </a:defRPr>
            </a:lvl1pPr>
          </a:lstStyle>
          <a:p>
            <a:r>
              <a:rPr lang="es-ES"/>
              <a:t>Haga clic para modificar el estilo de título del patrón</a:t>
            </a:r>
            <a:endParaRPr lang="en-US"/>
          </a:p>
        </p:txBody>
      </p:sp>
      <p:sp>
        <p:nvSpPr>
          <p:cNvPr id="3" name="Date Placeholder 2"/>
          <p:cNvSpPr>
            <a:spLocks noGrp="1"/>
          </p:cNvSpPr>
          <p:nvPr>
            <p:ph type="dt" sz="half" idx="10"/>
          </p:nvPr>
        </p:nvSpPr>
        <p:spPr>
          <a:xfrm>
            <a:off x="838200" y="6356350"/>
            <a:ext cx="2743200" cy="324000"/>
          </a:xfrm>
        </p:spPr>
        <p:txBody>
          <a:bodyPr/>
          <a:lstStyle>
            <a:lvl1pPr>
              <a:defRPr>
                <a:latin typeface="Century Gothic" panose="020B0502020202020204" pitchFamily="34" charset="0"/>
              </a:defRPr>
            </a:lvl1pPr>
          </a:lstStyle>
          <a:p>
            <a:fld id="{8CC81075-F51E-4E22-9C4A-077FE851C204}" type="datetime1">
              <a:rPr lang="en-US" smtClean="0"/>
              <a:t>12/2/2025</a:t>
            </a:fld>
            <a:endParaRPr lang="en-US"/>
          </a:p>
        </p:txBody>
      </p:sp>
      <p:sp>
        <p:nvSpPr>
          <p:cNvPr id="4" name="Footer Placeholder 3"/>
          <p:cNvSpPr>
            <a:spLocks noGrp="1"/>
          </p:cNvSpPr>
          <p:nvPr>
            <p:ph type="ftr" sz="quarter" idx="11"/>
          </p:nvPr>
        </p:nvSpPr>
        <p:spPr>
          <a:xfrm>
            <a:off x="4038600" y="6356350"/>
            <a:ext cx="4114800" cy="324000"/>
          </a:xfrm>
        </p:spPr>
        <p:txBody>
          <a:bodyPr/>
          <a:lstStyle>
            <a:lvl1pPr>
              <a:defRPr>
                <a:latin typeface="Century Gothic" panose="020B0502020202020204" pitchFamily="34" charset="0"/>
              </a:defRPr>
            </a:lvl1pPr>
          </a:lstStyle>
          <a:p>
            <a:endParaRPr lang="en-US"/>
          </a:p>
        </p:txBody>
      </p:sp>
      <p:sp>
        <p:nvSpPr>
          <p:cNvPr id="6" name="Slide Number Placeholder 5">
            <a:extLst>
              <a:ext uri="{FF2B5EF4-FFF2-40B4-BE49-F238E27FC236}">
                <a16:creationId xmlns:a16="http://schemas.microsoft.com/office/drawing/2014/main" id="{FDD80F5E-3825-8D1D-FB07-ED4E5141F4F3}"/>
              </a:ext>
            </a:extLst>
          </p:cNvPr>
          <p:cNvSpPr>
            <a:spLocks noGrp="1"/>
          </p:cNvSpPr>
          <p:nvPr>
            <p:ph type="sldNum" sz="quarter" idx="4"/>
          </p:nvPr>
        </p:nvSpPr>
        <p:spPr>
          <a:xfrm>
            <a:off x="9127436" y="6538912"/>
            <a:ext cx="2743200" cy="365125"/>
          </a:xfrm>
          <a:prstGeom prst="rect">
            <a:avLst/>
          </a:prstGeom>
        </p:spPr>
        <p:txBody>
          <a:bodyPr vert="horz" lIns="91440" tIns="45720" rIns="91440" bIns="45720" rtlCol="0" anchor="ctr"/>
          <a:lstStyle>
            <a:lvl1pPr algn="r">
              <a:defRPr sz="1200">
                <a:solidFill>
                  <a:schemeClr val="bg1"/>
                </a:solidFill>
              </a:defRPr>
            </a:lvl1pPr>
          </a:lstStyle>
          <a:p>
            <a:fld id="{48F63A3B-78C7-47BE-AE5E-E10140E04643}" type="slidenum">
              <a:rPr lang="en-US" smtClean="0"/>
              <a:pPr/>
              <a:t>‹Nº›</a:t>
            </a:fld>
            <a:endParaRPr lang="en-US"/>
          </a:p>
        </p:txBody>
      </p:sp>
    </p:spTree>
    <p:extLst>
      <p:ext uri="{BB962C8B-B14F-4D97-AF65-F5344CB8AC3E}">
        <p14:creationId xmlns:p14="http://schemas.microsoft.com/office/powerpoint/2010/main" val="3929274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24000"/>
          </a:xfrm>
        </p:spPr>
        <p:txBody>
          <a:bodyPr/>
          <a:lstStyle>
            <a:lvl1pPr>
              <a:defRPr>
                <a:latin typeface="Century Gothic" panose="020B0502020202020204" pitchFamily="34" charset="0"/>
              </a:defRPr>
            </a:lvl1pPr>
          </a:lstStyle>
          <a:p>
            <a:fld id="{09B4BE3C-1D1D-4CF3-8AFF-A1ACA33B1BAA}" type="datetime1">
              <a:rPr lang="en-US" smtClean="0"/>
              <a:t>12/2/2025</a:t>
            </a:fld>
            <a:endParaRPr lang="en-US"/>
          </a:p>
        </p:txBody>
      </p:sp>
      <p:sp>
        <p:nvSpPr>
          <p:cNvPr id="3" name="Footer Placeholder 2"/>
          <p:cNvSpPr>
            <a:spLocks noGrp="1"/>
          </p:cNvSpPr>
          <p:nvPr>
            <p:ph type="ftr" sz="quarter" idx="11"/>
          </p:nvPr>
        </p:nvSpPr>
        <p:spPr>
          <a:xfrm>
            <a:off x="4038600" y="6356350"/>
            <a:ext cx="4114800" cy="324000"/>
          </a:xfrm>
        </p:spPr>
        <p:txBody>
          <a:bodyPr/>
          <a:lstStyle>
            <a:lvl1pPr>
              <a:defRPr>
                <a:latin typeface="Century Gothic" panose="020B0502020202020204" pitchFamily="34" charset="0"/>
              </a:defRPr>
            </a:lvl1pPr>
          </a:lstStyle>
          <a:p>
            <a:endParaRPr lang="en-US"/>
          </a:p>
        </p:txBody>
      </p:sp>
      <p:sp>
        <p:nvSpPr>
          <p:cNvPr id="5" name="Slide Number Placeholder 5">
            <a:extLst>
              <a:ext uri="{FF2B5EF4-FFF2-40B4-BE49-F238E27FC236}">
                <a16:creationId xmlns:a16="http://schemas.microsoft.com/office/drawing/2014/main" id="{6683BF05-480B-AFF0-1E4C-7C7989A12FBF}"/>
              </a:ext>
            </a:extLst>
          </p:cNvPr>
          <p:cNvSpPr>
            <a:spLocks noGrp="1"/>
          </p:cNvSpPr>
          <p:nvPr>
            <p:ph type="sldNum" sz="quarter" idx="4"/>
          </p:nvPr>
        </p:nvSpPr>
        <p:spPr>
          <a:xfrm>
            <a:off x="9127436" y="6538912"/>
            <a:ext cx="2743200" cy="365125"/>
          </a:xfrm>
          <a:prstGeom prst="rect">
            <a:avLst/>
          </a:prstGeom>
        </p:spPr>
        <p:txBody>
          <a:bodyPr vert="horz" lIns="91440" tIns="45720" rIns="91440" bIns="45720" rtlCol="0" anchor="ctr"/>
          <a:lstStyle>
            <a:lvl1pPr algn="r">
              <a:defRPr sz="1200">
                <a:solidFill>
                  <a:schemeClr val="bg1"/>
                </a:solidFill>
              </a:defRPr>
            </a:lvl1pPr>
          </a:lstStyle>
          <a:p>
            <a:fld id="{48F63A3B-78C7-47BE-AE5E-E10140E04643}" type="slidenum">
              <a:rPr lang="en-US" smtClean="0"/>
              <a:pPr/>
              <a:t>‹Nº›</a:t>
            </a:fld>
            <a:endParaRPr lang="en-US"/>
          </a:p>
        </p:txBody>
      </p:sp>
    </p:spTree>
    <p:extLst>
      <p:ext uri="{BB962C8B-B14F-4D97-AF65-F5344CB8AC3E}">
        <p14:creationId xmlns:p14="http://schemas.microsoft.com/office/powerpoint/2010/main" val="3097423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emf"/><Relationship Id="rId5" Type="http://schemas.openxmlformats.org/officeDocument/2006/relationships/image" Target="../media/image2.png"/><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image" Target="../media/image6.emf"/><Relationship Id="rId5" Type="http://schemas.openxmlformats.org/officeDocument/2006/relationships/image" Target="../media/image2.png"/><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6.xml"/><Relationship Id="rId7"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A694D3CB-1F6D-30B4-6BAE-2B627CADC081}"/>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9862"/>
          <a:stretch/>
        </p:blipFill>
        <p:spPr>
          <a:xfrm>
            <a:off x="0" y="0"/>
            <a:ext cx="12193087" cy="6858000"/>
          </a:xfrm>
          <a:prstGeom prst="rect">
            <a:avLst/>
          </a:prstGeom>
        </p:spPr>
      </p:pic>
      <p:pic>
        <p:nvPicPr>
          <p:cNvPr id="4" name="Picture 3" descr="A black background with a letter n&#10;&#10;Description automatically generated">
            <a:extLst>
              <a:ext uri="{FF2B5EF4-FFF2-40B4-BE49-F238E27FC236}">
                <a16:creationId xmlns:a16="http://schemas.microsoft.com/office/drawing/2014/main" id="{BEAC7A38-40C5-0CFE-F693-82153EA7763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272155" y="244517"/>
            <a:ext cx="1574305" cy="625882"/>
          </a:xfrm>
          <a:prstGeom prst="rect">
            <a:avLst/>
          </a:prstGeom>
        </p:spPr>
      </p:pic>
      <p:pic>
        <p:nvPicPr>
          <p:cNvPr id="2" name="Imagen 11">
            <a:extLst>
              <a:ext uri="{FF2B5EF4-FFF2-40B4-BE49-F238E27FC236}">
                <a16:creationId xmlns:a16="http://schemas.microsoft.com/office/drawing/2014/main" id="{0FC2D3BE-D8C8-E152-86AE-93AE3682234E}"/>
              </a:ext>
            </a:extLst>
          </p:cNvPr>
          <p:cNvPicPr>
            <a:picLocks noChangeAspect="1"/>
          </p:cNvPicPr>
          <p:nvPr userDrawn="1"/>
        </p:nvPicPr>
        <p:blipFill rotWithShape="1">
          <a:blip r:embed="rId6"/>
          <a:srcRect l="31030"/>
          <a:stretch/>
        </p:blipFill>
        <p:spPr>
          <a:xfrm>
            <a:off x="8629007" y="6613742"/>
            <a:ext cx="3562993" cy="244258"/>
          </a:xfrm>
          <a:prstGeom prst="rect">
            <a:avLst/>
          </a:prstGeom>
        </p:spPr>
      </p:pic>
    </p:spTree>
    <p:extLst>
      <p:ext uri="{BB962C8B-B14F-4D97-AF65-F5344CB8AC3E}">
        <p14:creationId xmlns:p14="http://schemas.microsoft.com/office/powerpoint/2010/main" val="2595722110"/>
      </p:ext>
    </p:extLst>
  </p:cSld>
  <p:clrMap bg1="lt1" tx1="dk1" bg2="lt2" tx2="dk2" accent1="accent1" accent2="accent2" accent3="accent3" accent4="accent4" accent5="accent5" accent6="accent6" hlink="hlink" folHlink="folHlink"/>
  <p:sldLayoutIdLst>
    <p:sldLayoutId id="2147483671" r:id="rId1"/>
    <p:sldLayoutId id="2147483672" r:id="rId2"/>
  </p:sldLayoutIdLst>
  <p:hf sldNum="0" hdr="0" ftr="0" dt="0"/>
  <p:txStyles>
    <p:titleStyle>
      <a:lvl1pPr algn="l" defTabSz="774222" rtl="0" eaLnBrk="1" latinLnBrk="0" hangingPunct="1">
        <a:lnSpc>
          <a:spcPct val="90000"/>
        </a:lnSpc>
        <a:spcBef>
          <a:spcPct val="0"/>
        </a:spcBef>
        <a:buNone/>
        <a:defRPr sz="3725" kern="1200">
          <a:solidFill>
            <a:schemeClr val="tx1"/>
          </a:solidFill>
          <a:latin typeface="+mj-lt"/>
          <a:ea typeface="+mj-ea"/>
          <a:cs typeface="+mj-cs"/>
        </a:defRPr>
      </a:lvl1pPr>
    </p:titleStyle>
    <p:bodyStyle>
      <a:lvl1pPr marL="193556" indent="-193556" algn="l" defTabSz="774222" rtl="0" eaLnBrk="1" latinLnBrk="0" hangingPunct="1">
        <a:lnSpc>
          <a:spcPct val="90000"/>
        </a:lnSpc>
        <a:spcBef>
          <a:spcPts val="847"/>
        </a:spcBef>
        <a:buFont typeface="Arial" panose="020B0604020202020204" pitchFamily="34" charset="0"/>
        <a:buChar char="•"/>
        <a:defRPr sz="2371" kern="1200">
          <a:solidFill>
            <a:schemeClr val="tx1"/>
          </a:solidFill>
          <a:latin typeface="+mn-lt"/>
          <a:ea typeface="+mn-ea"/>
          <a:cs typeface="+mn-cs"/>
        </a:defRPr>
      </a:lvl1pPr>
      <a:lvl2pPr marL="580667" indent="-193556" algn="l" defTabSz="774222" rtl="0" eaLnBrk="1" latinLnBrk="0" hangingPunct="1">
        <a:lnSpc>
          <a:spcPct val="90000"/>
        </a:lnSpc>
        <a:spcBef>
          <a:spcPts val="423"/>
        </a:spcBef>
        <a:buFont typeface="Arial" panose="020B0604020202020204" pitchFamily="34" charset="0"/>
        <a:buChar char="•"/>
        <a:defRPr sz="2032" kern="1200">
          <a:solidFill>
            <a:schemeClr val="tx1"/>
          </a:solidFill>
          <a:latin typeface="+mn-lt"/>
          <a:ea typeface="+mn-ea"/>
          <a:cs typeface="+mn-cs"/>
        </a:defRPr>
      </a:lvl2pPr>
      <a:lvl3pPr marL="967778" indent="-193556" algn="l" defTabSz="774222" rtl="0" eaLnBrk="1" latinLnBrk="0" hangingPunct="1">
        <a:lnSpc>
          <a:spcPct val="90000"/>
        </a:lnSpc>
        <a:spcBef>
          <a:spcPts val="423"/>
        </a:spcBef>
        <a:buFont typeface="Arial" panose="020B0604020202020204" pitchFamily="34" charset="0"/>
        <a:buChar char="•"/>
        <a:defRPr sz="1693" kern="1200">
          <a:solidFill>
            <a:schemeClr val="tx1"/>
          </a:solidFill>
          <a:latin typeface="+mn-lt"/>
          <a:ea typeface="+mn-ea"/>
          <a:cs typeface="+mn-cs"/>
        </a:defRPr>
      </a:lvl3pPr>
      <a:lvl4pPr marL="1354889" indent="-193556" algn="l" defTabSz="774222" rtl="0" eaLnBrk="1" latinLnBrk="0" hangingPunct="1">
        <a:lnSpc>
          <a:spcPct val="90000"/>
        </a:lnSpc>
        <a:spcBef>
          <a:spcPts val="423"/>
        </a:spcBef>
        <a:buFont typeface="Arial" panose="020B0604020202020204" pitchFamily="34" charset="0"/>
        <a:buChar char="•"/>
        <a:defRPr sz="1524" kern="1200">
          <a:solidFill>
            <a:schemeClr val="tx1"/>
          </a:solidFill>
          <a:latin typeface="+mn-lt"/>
          <a:ea typeface="+mn-ea"/>
          <a:cs typeface="+mn-cs"/>
        </a:defRPr>
      </a:lvl4pPr>
      <a:lvl5pPr marL="1742001" indent="-193556" algn="l" defTabSz="774222" rtl="0" eaLnBrk="1" latinLnBrk="0" hangingPunct="1">
        <a:lnSpc>
          <a:spcPct val="90000"/>
        </a:lnSpc>
        <a:spcBef>
          <a:spcPts val="423"/>
        </a:spcBef>
        <a:buFont typeface="Arial" panose="020B0604020202020204" pitchFamily="34" charset="0"/>
        <a:buChar char="•"/>
        <a:defRPr sz="1524" kern="1200">
          <a:solidFill>
            <a:schemeClr val="tx1"/>
          </a:solidFill>
          <a:latin typeface="+mn-lt"/>
          <a:ea typeface="+mn-ea"/>
          <a:cs typeface="+mn-cs"/>
        </a:defRPr>
      </a:lvl5pPr>
      <a:lvl6pPr marL="2129112" indent="-193556" algn="l" defTabSz="774222" rtl="0" eaLnBrk="1" latinLnBrk="0" hangingPunct="1">
        <a:lnSpc>
          <a:spcPct val="90000"/>
        </a:lnSpc>
        <a:spcBef>
          <a:spcPts val="423"/>
        </a:spcBef>
        <a:buFont typeface="Arial" panose="020B0604020202020204" pitchFamily="34" charset="0"/>
        <a:buChar char="•"/>
        <a:defRPr sz="1524" kern="1200">
          <a:solidFill>
            <a:schemeClr val="tx1"/>
          </a:solidFill>
          <a:latin typeface="+mn-lt"/>
          <a:ea typeface="+mn-ea"/>
          <a:cs typeface="+mn-cs"/>
        </a:defRPr>
      </a:lvl6pPr>
      <a:lvl7pPr marL="2516223" indent="-193556" algn="l" defTabSz="774222" rtl="0" eaLnBrk="1" latinLnBrk="0" hangingPunct="1">
        <a:lnSpc>
          <a:spcPct val="90000"/>
        </a:lnSpc>
        <a:spcBef>
          <a:spcPts val="423"/>
        </a:spcBef>
        <a:buFont typeface="Arial" panose="020B0604020202020204" pitchFamily="34" charset="0"/>
        <a:buChar char="•"/>
        <a:defRPr sz="1524" kern="1200">
          <a:solidFill>
            <a:schemeClr val="tx1"/>
          </a:solidFill>
          <a:latin typeface="+mn-lt"/>
          <a:ea typeface="+mn-ea"/>
          <a:cs typeface="+mn-cs"/>
        </a:defRPr>
      </a:lvl7pPr>
      <a:lvl8pPr marL="2903334" indent="-193556" algn="l" defTabSz="774222" rtl="0" eaLnBrk="1" latinLnBrk="0" hangingPunct="1">
        <a:lnSpc>
          <a:spcPct val="90000"/>
        </a:lnSpc>
        <a:spcBef>
          <a:spcPts val="423"/>
        </a:spcBef>
        <a:buFont typeface="Arial" panose="020B0604020202020204" pitchFamily="34" charset="0"/>
        <a:buChar char="•"/>
        <a:defRPr sz="1524" kern="1200">
          <a:solidFill>
            <a:schemeClr val="tx1"/>
          </a:solidFill>
          <a:latin typeface="+mn-lt"/>
          <a:ea typeface="+mn-ea"/>
          <a:cs typeface="+mn-cs"/>
        </a:defRPr>
      </a:lvl8pPr>
      <a:lvl9pPr marL="3290446" indent="-193556" algn="l" defTabSz="774222" rtl="0" eaLnBrk="1" latinLnBrk="0" hangingPunct="1">
        <a:lnSpc>
          <a:spcPct val="90000"/>
        </a:lnSpc>
        <a:spcBef>
          <a:spcPts val="423"/>
        </a:spcBef>
        <a:buFont typeface="Arial" panose="020B0604020202020204" pitchFamily="34" charset="0"/>
        <a:buChar char="•"/>
        <a:defRPr sz="1524" kern="1200">
          <a:solidFill>
            <a:schemeClr val="tx1"/>
          </a:solidFill>
          <a:latin typeface="+mn-lt"/>
          <a:ea typeface="+mn-ea"/>
          <a:cs typeface="+mn-cs"/>
        </a:defRPr>
      </a:lvl9pPr>
    </p:bodyStyle>
    <p:otherStyle>
      <a:defPPr>
        <a:defRPr lang="es-MX"/>
      </a:defPPr>
      <a:lvl1pPr marL="0" algn="l" defTabSz="774222" rtl="0" eaLnBrk="1" latinLnBrk="0" hangingPunct="1">
        <a:defRPr sz="1524" kern="1200">
          <a:solidFill>
            <a:schemeClr val="tx1"/>
          </a:solidFill>
          <a:latin typeface="+mn-lt"/>
          <a:ea typeface="+mn-ea"/>
          <a:cs typeface="+mn-cs"/>
        </a:defRPr>
      </a:lvl1pPr>
      <a:lvl2pPr marL="387111" algn="l" defTabSz="774222" rtl="0" eaLnBrk="1" latinLnBrk="0" hangingPunct="1">
        <a:defRPr sz="1524" kern="1200">
          <a:solidFill>
            <a:schemeClr val="tx1"/>
          </a:solidFill>
          <a:latin typeface="+mn-lt"/>
          <a:ea typeface="+mn-ea"/>
          <a:cs typeface="+mn-cs"/>
        </a:defRPr>
      </a:lvl2pPr>
      <a:lvl3pPr marL="774222" algn="l" defTabSz="774222" rtl="0" eaLnBrk="1" latinLnBrk="0" hangingPunct="1">
        <a:defRPr sz="1524" kern="1200">
          <a:solidFill>
            <a:schemeClr val="tx1"/>
          </a:solidFill>
          <a:latin typeface="+mn-lt"/>
          <a:ea typeface="+mn-ea"/>
          <a:cs typeface="+mn-cs"/>
        </a:defRPr>
      </a:lvl3pPr>
      <a:lvl4pPr marL="1161334" algn="l" defTabSz="774222" rtl="0" eaLnBrk="1" latinLnBrk="0" hangingPunct="1">
        <a:defRPr sz="1524" kern="1200">
          <a:solidFill>
            <a:schemeClr val="tx1"/>
          </a:solidFill>
          <a:latin typeface="+mn-lt"/>
          <a:ea typeface="+mn-ea"/>
          <a:cs typeface="+mn-cs"/>
        </a:defRPr>
      </a:lvl4pPr>
      <a:lvl5pPr marL="1548445" algn="l" defTabSz="774222" rtl="0" eaLnBrk="1" latinLnBrk="0" hangingPunct="1">
        <a:defRPr sz="1524" kern="1200">
          <a:solidFill>
            <a:schemeClr val="tx1"/>
          </a:solidFill>
          <a:latin typeface="+mn-lt"/>
          <a:ea typeface="+mn-ea"/>
          <a:cs typeface="+mn-cs"/>
        </a:defRPr>
      </a:lvl5pPr>
      <a:lvl6pPr marL="1935556" algn="l" defTabSz="774222" rtl="0" eaLnBrk="1" latinLnBrk="0" hangingPunct="1">
        <a:defRPr sz="1524" kern="1200">
          <a:solidFill>
            <a:schemeClr val="tx1"/>
          </a:solidFill>
          <a:latin typeface="+mn-lt"/>
          <a:ea typeface="+mn-ea"/>
          <a:cs typeface="+mn-cs"/>
        </a:defRPr>
      </a:lvl6pPr>
      <a:lvl7pPr marL="2322667" algn="l" defTabSz="774222" rtl="0" eaLnBrk="1" latinLnBrk="0" hangingPunct="1">
        <a:defRPr sz="1524" kern="1200">
          <a:solidFill>
            <a:schemeClr val="tx1"/>
          </a:solidFill>
          <a:latin typeface="+mn-lt"/>
          <a:ea typeface="+mn-ea"/>
          <a:cs typeface="+mn-cs"/>
        </a:defRPr>
      </a:lvl7pPr>
      <a:lvl8pPr marL="2709779" algn="l" defTabSz="774222" rtl="0" eaLnBrk="1" latinLnBrk="0" hangingPunct="1">
        <a:defRPr sz="1524" kern="1200">
          <a:solidFill>
            <a:schemeClr val="tx1"/>
          </a:solidFill>
          <a:latin typeface="+mn-lt"/>
          <a:ea typeface="+mn-ea"/>
          <a:cs typeface="+mn-cs"/>
        </a:defRPr>
      </a:lvl8pPr>
      <a:lvl9pPr marL="3096890" algn="l" defTabSz="774222" rtl="0" eaLnBrk="1" latinLnBrk="0" hangingPunct="1">
        <a:defRPr sz="152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Imagen 11">
            <a:extLst>
              <a:ext uri="{FF2B5EF4-FFF2-40B4-BE49-F238E27FC236}">
                <a16:creationId xmlns:a16="http://schemas.microsoft.com/office/drawing/2014/main" id="{2ADE168B-5D20-F89B-26F1-D7BFBACBE447}"/>
              </a:ext>
            </a:extLst>
          </p:cNvPr>
          <p:cNvPicPr>
            <a:picLocks noChangeAspect="1"/>
          </p:cNvPicPr>
          <p:nvPr userDrawn="1"/>
        </p:nvPicPr>
        <p:blipFill rotWithShape="1">
          <a:blip r:embed="rId3"/>
          <a:srcRect l="31030"/>
          <a:stretch/>
        </p:blipFill>
        <p:spPr>
          <a:xfrm>
            <a:off x="0" y="0"/>
            <a:ext cx="8986763" cy="6858000"/>
          </a:xfrm>
          <a:prstGeom prst="rect">
            <a:avLst/>
          </a:prstGeom>
        </p:spPr>
      </p:pic>
      <p:pic>
        <p:nvPicPr>
          <p:cNvPr id="2" name="Imagen 6">
            <a:extLst>
              <a:ext uri="{FF2B5EF4-FFF2-40B4-BE49-F238E27FC236}">
                <a16:creationId xmlns:a16="http://schemas.microsoft.com/office/drawing/2014/main" id="{EDC36BAE-362C-4655-64B2-40B5DFE089EC}"/>
              </a:ext>
            </a:extLst>
          </p:cNvPr>
          <p:cNvPicPr>
            <a:picLocks noChangeAspect="1"/>
          </p:cNvPicPr>
          <p:nvPr userDrawn="1"/>
        </p:nvPicPr>
        <p:blipFill rotWithShape="1">
          <a:blip r:embed="rId4">
            <a:extLst>
              <a:ext uri="{28A0092B-C50C-407E-A947-70E740481C1C}">
                <a14:useLocalDpi xmlns:a14="http://schemas.microsoft.com/office/drawing/2010/main"/>
              </a:ext>
            </a:extLst>
          </a:blip>
          <a:srcRect l="74625" r="-48" b="22430"/>
          <a:stretch/>
        </p:blipFill>
        <p:spPr>
          <a:xfrm>
            <a:off x="9093895" y="1914"/>
            <a:ext cx="3098103" cy="6856086"/>
          </a:xfrm>
          <a:prstGeom prst="rect">
            <a:avLst/>
          </a:prstGeom>
        </p:spPr>
      </p:pic>
      <p:pic>
        <p:nvPicPr>
          <p:cNvPr id="4" name="Picture 3" descr="A black background with a letter n&#10;&#10;Description automatically generated">
            <a:extLst>
              <a:ext uri="{FF2B5EF4-FFF2-40B4-BE49-F238E27FC236}">
                <a16:creationId xmlns:a16="http://schemas.microsoft.com/office/drawing/2014/main" id="{4E209C80-AFA7-3045-A47C-DF748C6237A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84847" y="5386531"/>
            <a:ext cx="2461613" cy="978641"/>
          </a:xfrm>
          <a:prstGeom prst="rect">
            <a:avLst/>
          </a:prstGeom>
        </p:spPr>
      </p:pic>
      <p:pic>
        <p:nvPicPr>
          <p:cNvPr id="6" name="Picture 5">
            <a:extLst>
              <a:ext uri="{FF2B5EF4-FFF2-40B4-BE49-F238E27FC236}">
                <a16:creationId xmlns:a16="http://schemas.microsoft.com/office/drawing/2014/main" id="{74F64E27-D125-B5DC-B8F8-925E5E397513}"/>
              </a:ext>
            </a:extLst>
          </p:cNvPr>
          <p:cNvPicPr>
            <a:picLocks noChangeAspect="1"/>
          </p:cNvPicPr>
          <p:nvPr userDrawn="1"/>
        </p:nvPicPr>
        <p:blipFill>
          <a:blip r:embed="rId6">
            <a:alphaModFix amt="16000"/>
          </a:blip>
          <a:stretch>
            <a:fillRect/>
          </a:stretch>
        </p:blipFill>
        <p:spPr>
          <a:xfrm>
            <a:off x="-1114816" y="1352386"/>
            <a:ext cx="7578855" cy="5012786"/>
          </a:xfrm>
          <a:prstGeom prst="rect">
            <a:avLst/>
          </a:prstGeom>
        </p:spPr>
      </p:pic>
    </p:spTree>
    <p:extLst>
      <p:ext uri="{BB962C8B-B14F-4D97-AF65-F5344CB8AC3E}">
        <p14:creationId xmlns:p14="http://schemas.microsoft.com/office/powerpoint/2010/main" val="3661057009"/>
      </p:ext>
    </p:extLst>
  </p:cSld>
  <p:clrMap bg1="lt1" tx1="dk1" bg2="lt2" tx2="dk2" accent1="accent1" accent2="accent2" accent3="accent3" accent4="accent4" accent5="accent5" accent6="accent6" hlink="hlink" folHlink="folHlink"/>
  <p:sldLayoutIdLst>
    <p:sldLayoutId id="2147483703" r:id="rId1"/>
  </p:sldLayoutIdLst>
  <p:hf sldNum="0" hdr="0" ftr="0" dt="0"/>
  <p:txStyles>
    <p:titleStyle>
      <a:lvl1pPr algn="l" defTabSz="774222" rtl="0" eaLnBrk="1" latinLnBrk="0" hangingPunct="1">
        <a:lnSpc>
          <a:spcPct val="90000"/>
        </a:lnSpc>
        <a:spcBef>
          <a:spcPct val="0"/>
        </a:spcBef>
        <a:buNone/>
        <a:defRPr sz="3725" kern="1200">
          <a:solidFill>
            <a:schemeClr val="tx1"/>
          </a:solidFill>
          <a:latin typeface="+mj-lt"/>
          <a:ea typeface="+mj-ea"/>
          <a:cs typeface="+mj-cs"/>
        </a:defRPr>
      </a:lvl1pPr>
    </p:titleStyle>
    <p:bodyStyle>
      <a:lvl1pPr marL="193556" indent="-193556" algn="l" defTabSz="774222" rtl="0" eaLnBrk="1" latinLnBrk="0" hangingPunct="1">
        <a:lnSpc>
          <a:spcPct val="90000"/>
        </a:lnSpc>
        <a:spcBef>
          <a:spcPts val="847"/>
        </a:spcBef>
        <a:buFont typeface="Arial" panose="020B0604020202020204" pitchFamily="34" charset="0"/>
        <a:buChar char="•"/>
        <a:defRPr sz="2371" kern="1200">
          <a:solidFill>
            <a:schemeClr val="tx1"/>
          </a:solidFill>
          <a:latin typeface="+mn-lt"/>
          <a:ea typeface="+mn-ea"/>
          <a:cs typeface="+mn-cs"/>
        </a:defRPr>
      </a:lvl1pPr>
      <a:lvl2pPr marL="580667" indent="-193556" algn="l" defTabSz="774222" rtl="0" eaLnBrk="1" latinLnBrk="0" hangingPunct="1">
        <a:lnSpc>
          <a:spcPct val="90000"/>
        </a:lnSpc>
        <a:spcBef>
          <a:spcPts val="423"/>
        </a:spcBef>
        <a:buFont typeface="Arial" panose="020B0604020202020204" pitchFamily="34" charset="0"/>
        <a:buChar char="•"/>
        <a:defRPr sz="2032" kern="1200">
          <a:solidFill>
            <a:schemeClr val="tx1"/>
          </a:solidFill>
          <a:latin typeface="+mn-lt"/>
          <a:ea typeface="+mn-ea"/>
          <a:cs typeface="+mn-cs"/>
        </a:defRPr>
      </a:lvl2pPr>
      <a:lvl3pPr marL="967778" indent="-193556" algn="l" defTabSz="774222" rtl="0" eaLnBrk="1" latinLnBrk="0" hangingPunct="1">
        <a:lnSpc>
          <a:spcPct val="90000"/>
        </a:lnSpc>
        <a:spcBef>
          <a:spcPts val="423"/>
        </a:spcBef>
        <a:buFont typeface="Arial" panose="020B0604020202020204" pitchFamily="34" charset="0"/>
        <a:buChar char="•"/>
        <a:defRPr sz="1693" kern="1200">
          <a:solidFill>
            <a:schemeClr val="tx1"/>
          </a:solidFill>
          <a:latin typeface="+mn-lt"/>
          <a:ea typeface="+mn-ea"/>
          <a:cs typeface="+mn-cs"/>
        </a:defRPr>
      </a:lvl3pPr>
      <a:lvl4pPr marL="1354889" indent="-193556" algn="l" defTabSz="774222" rtl="0" eaLnBrk="1" latinLnBrk="0" hangingPunct="1">
        <a:lnSpc>
          <a:spcPct val="90000"/>
        </a:lnSpc>
        <a:spcBef>
          <a:spcPts val="423"/>
        </a:spcBef>
        <a:buFont typeface="Arial" panose="020B0604020202020204" pitchFamily="34" charset="0"/>
        <a:buChar char="•"/>
        <a:defRPr sz="1524" kern="1200">
          <a:solidFill>
            <a:schemeClr val="tx1"/>
          </a:solidFill>
          <a:latin typeface="+mn-lt"/>
          <a:ea typeface="+mn-ea"/>
          <a:cs typeface="+mn-cs"/>
        </a:defRPr>
      </a:lvl4pPr>
      <a:lvl5pPr marL="1742001" indent="-193556" algn="l" defTabSz="774222" rtl="0" eaLnBrk="1" latinLnBrk="0" hangingPunct="1">
        <a:lnSpc>
          <a:spcPct val="90000"/>
        </a:lnSpc>
        <a:spcBef>
          <a:spcPts val="423"/>
        </a:spcBef>
        <a:buFont typeface="Arial" panose="020B0604020202020204" pitchFamily="34" charset="0"/>
        <a:buChar char="•"/>
        <a:defRPr sz="1524" kern="1200">
          <a:solidFill>
            <a:schemeClr val="tx1"/>
          </a:solidFill>
          <a:latin typeface="+mn-lt"/>
          <a:ea typeface="+mn-ea"/>
          <a:cs typeface="+mn-cs"/>
        </a:defRPr>
      </a:lvl5pPr>
      <a:lvl6pPr marL="2129112" indent="-193556" algn="l" defTabSz="774222" rtl="0" eaLnBrk="1" latinLnBrk="0" hangingPunct="1">
        <a:lnSpc>
          <a:spcPct val="90000"/>
        </a:lnSpc>
        <a:spcBef>
          <a:spcPts val="423"/>
        </a:spcBef>
        <a:buFont typeface="Arial" panose="020B0604020202020204" pitchFamily="34" charset="0"/>
        <a:buChar char="•"/>
        <a:defRPr sz="1524" kern="1200">
          <a:solidFill>
            <a:schemeClr val="tx1"/>
          </a:solidFill>
          <a:latin typeface="+mn-lt"/>
          <a:ea typeface="+mn-ea"/>
          <a:cs typeface="+mn-cs"/>
        </a:defRPr>
      </a:lvl6pPr>
      <a:lvl7pPr marL="2516223" indent="-193556" algn="l" defTabSz="774222" rtl="0" eaLnBrk="1" latinLnBrk="0" hangingPunct="1">
        <a:lnSpc>
          <a:spcPct val="90000"/>
        </a:lnSpc>
        <a:spcBef>
          <a:spcPts val="423"/>
        </a:spcBef>
        <a:buFont typeface="Arial" panose="020B0604020202020204" pitchFamily="34" charset="0"/>
        <a:buChar char="•"/>
        <a:defRPr sz="1524" kern="1200">
          <a:solidFill>
            <a:schemeClr val="tx1"/>
          </a:solidFill>
          <a:latin typeface="+mn-lt"/>
          <a:ea typeface="+mn-ea"/>
          <a:cs typeface="+mn-cs"/>
        </a:defRPr>
      </a:lvl7pPr>
      <a:lvl8pPr marL="2903334" indent="-193556" algn="l" defTabSz="774222" rtl="0" eaLnBrk="1" latinLnBrk="0" hangingPunct="1">
        <a:lnSpc>
          <a:spcPct val="90000"/>
        </a:lnSpc>
        <a:spcBef>
          <a:spcPts val="423"/>
        </a:spcBef>
        <a:buFont typeface="Arial" panose="020B0604020202020204" pitchFamily="34" charset="0"/>
        <a:buChar char="•"/>
        <a:defRPr sz="1524" kern="1200">
          <a:solidFill>
            <a:schemeClr val="tx1"/>
          </a:solidFill>
          <a:latin typeface="+mn-lt"/>
          <a:ea typeface="+mn-ea"/>
          <a:cs typeface="+mn-cs"/>
        </a:defRPr>
      </a:lvl8pPr>
      <a:lvl9pPr marL="3290446" indent="-193556" algn="l" defTabSz="774222" rtl="0" eaLnBrk="1" latinLnBrk="0" hangingPunct="1">
        <a:lnSpc>
          <a:spcPct val="90000"/>
        </a:lnSpc>
        <a:spcBef>
          <a:spcPts val="423"/>
        </a:spcBef>
        <a:buFont typeface="Arial" panose="020B0604020202020204" pitchFamily="34" charset="0"/>
        <a:buChar char="•"/>
        <a:defRPr sz="1524" kern="1200">
          <a:solidFill>
            <a:schemeClr val="tx1"/>
          </a:solidFill>
          <a:latin typeface="+mn-lt"/>
          <a:ea typeface="+mn-ea"/>
          <a:cs typeface="+mn-cs"/>
        </a:defRPr>
      </a:lvl9pPr>
    </p:bodyStyle>
    <p:otherStyle>
      <a:defPPr>
        <a:defRPr lang="es-MX"/>
      </a:defPPr>
      <a:lvl1pPr marL="0" algn="l" defTabSz="774222" rtl="0" eaLnBrk="1" latinLnBrk="0" hangingPunct="1">
        <a:defRPr sz="1524" kern="1200">
          <a:solidFill>
            <a:schemeClr val="tx1"/>
          </a:solidFill>
          <a:latin typeface="+mn-lt"/>
          <a:ea typeface="+mn-ea"/>
          <a:cs typeface="+mn-cs"/>
        </a:defRPr>
      </a:lvl1pPr>
      <a:lvl2pPr marL="387111" algn="l" defTabSz="774222" rtl="0" eaLnBrk="1" latinLnBrk="0" hangingPunct="1">
        <a:defRPr sz="1524" kern="1200">
          <a:solidFill>
            <a:schemeClr val="tx1"/>
          </a:solidFill>
          <a:latin typeface="+mn-lt"/>
          <a:ea typeface="+mn-ea"/>
          <a:cs typeface="+mn-cs"/>
        </a:defRPr>
      </a:lvl2pPr>
      <a:lvl3pPr marL="774222" algn="l" defTabSz="774222" rtl="0" eaLnBrk="1" latinLnBrk="0" hangingPunct="1">
        <a:defRPr sz="1524" kern="1200">
          <a:solidFill>
            <a:schemeClr val="tx1"/>
          </a:solidFill>
          <a:latin typeface="+mn-lt"/>
          <a:ea typeface="+mn-ea"/>
          <a:cs typeface="+mn-cs"/>
        </a:defRPr>
      </a:lvl3pPr>
      <a:lvl4pPr marL="1161334" algn="l" defTabSz="774222" rtl="0" eaLnBrk="1" latinLnBrk="0" hangingPunct="1">
        <a:defRPr sz="1524" kern="1200">
          <a:solidFill>
            <a:schemeClr val="tx1"/>
          </a:solidFill>
          <a:latin typeface="+mn-lt"/>
          <a:ea typeface="+mn-ea"/>
          <a:cs typeface="+mn-cs"/>
        </a:defRPr>
      </a:lvl4pPr>
      <a:lvl5pPr marL="1548445" algn="l" defTabSz="774222" rtl="0" eaLnBrk="1" latinLnBrk="0" hangingPunct="1">
        <a:defRPr sz="1524" kern="1200">
          <a:solidFill>
            <a:schemeClr val="tx1"/>
          </a:solidFill>
          <a:latin typeface="+mn-lt"/>
          <a:ea typeface="+mn-ea"/>
          <a:cs typeface="+mn-cs"/>
        </a:defRPr>
      </a:lvl5pPr>
      <a:lvl6pPr marL="1935556" algn="l" defTabSz="774222" rtl="0" eaLnBrk="1" latinLnBrk="0" hangingPunct="1">
        <a:defRPr sz="1524" kern="1200">
          <a:solidFill>
            <a:schemeClr val="tx1"/>
          </a:solidFill>
          <a:latin typeface="+mn-lt"/>
          <a:ea typeface="+mn-ea"/>
          <a:cs typeface="+mn-cs"/>
        </a:defRPr>
      </a:lvl6pPr>
      <a:lvl7pPr marL="2322667" algn="l" defTabSz="774222" rtl="0" eaLnBrk="1" latinLnBrk="0" hangingPunct="1">
        <a:defRPr sz="1524" kern="1200">
          <a:solidFill>
            <a:schemeClr val="tx1"/>
          </a:solidFill>
          <a:latin typeface="+mn-lt"/>
          <a:ea typeface="+mn-ea"/>
          <a:cs typeface="+mn-cs"/>
        </a:defRPr>
      </a:lvl7pPr>
      <a:lvl8pPr marL="2709779" algn="l" defTabSz="774222" rtl="0" eaLnBrk="1" latinLnBrk="0" hangingPunct="1">
        <a:defRPr sz="1524" kern="1200">
          <a:solidFill>
            <a:schemeClr val="tx1"/>
          </a:solidFill>
          <a:latin typeface="+mn-lt"/>
          <a:ea typeface="+mn-ea"/>
          <a:cs typeface="+mn-cs"/>
        </a:defRPr>
      </a:lvl8pPr>
      <a:lvl9pPr marL="3096890" algn="l" defTabSz="774222" rtl="0" eaLnBrk="1" latinLnBrk="0" hangingPunct="1">
        <a:defRPr sz="1524"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3B90FBE0-0B9E-B812-7F55-E196CE579CD6}"/>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t="9918"/>
          <a:stretch/>
        </p:blipFill>
        <p:spPr>
          <a:xfrm>
            <a:off x="0" y="681037"/>
            <a:ext cx="12196457" cy="6176963"/>
          </a:xfrm>
          <a:prstGeom prst="rect">
            <a:avLst/>
          </a:prstGeom>
        </p:spPr>
      </p:pic>
      <p:pic>
        <p:nvPicPr>
          <p:cNvPr id="9" name="Imagen 6">
            <a:extLst>
              <a:ext uri="{FF2B5EF4-FFF2-40B4-BE49-F238E27FC236}">
                <a16:creationId xmlns:a16="http://schemas.microsoft.com/office/drawing/2014/main" id="{BF1719DB-3394-B48E-09CF-BA82743846D3}"/>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t="12241" b="77853"/>
          <a:stretch/>
        </p:blipFill>
        <p:spPr>
          <a:xfrm>
            <a:off x="31986" y="0"/>
            <a:ext cx="12196457" cy="679266"/>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78C8CF-A933-4290-A1DE-BE788AE2EBB0}" type="datetime1">
              <a:rPr lang="en-US" smtClean="0"/>
              <a:t>12/2/2025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127436" y="6538912"/>
            <a:ext cx="2743200" cy="365125"/>
          </a:xfrm>
          <a:prstGeom prst="rect">
            <a:avLst/>
          </a:prstGeom>
        </p:spPr>
        <p:txBody>
          <a:bodyPr vert="horz" lIns="91440" tIns="45720" rIns="91440" bIns="45720" rtlCol="0" anchor="ctr"/>
          <a:lstStyle>
            <a:lvl1pPr algn="r">
              <a:defRPr sz="1200">
                <a:solidFill>
                  <a:schemeClr val="bg1"/>
                </a:solidFill>
              </a:defRPr>
            </a:lvl1pPr>
          </a:lstStyle>
          <a:p>
            <a:fld id="{48F63A3B-78C7-47BE-AE5E-E10140E04643}" type="slidenum">
              <a:rPr lang="en-US" smtClean="0"/>
              <a:pPr/>
              <a:t>‹Nº›</a:t>
            </a:fld>
            <a:endParaRPr lang="en-US"/>
          </a:p>
        </p:txBody>
      </p:sp>
      <p:pic>
        <p:nvPicPr>
          <p:cNvPr id="11" name="Imagen 10">
            <a:extLst>
              <a:ext uri="{FF2B5EF4-FFF2-40B4-BE49-F238E27FC236}">
                <a16:creationId xmlns:a16="http://schemas.microsoft.com/office/drawing/2014/main" id="{9D087422-9D71-FDCE-7E5E-83DB548F7A5E}"/>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650075" y="321345"/>
            <a:ext cx="1489710" cy="440055"/>
          </a:xfrm>
          <a:prstGeom prst="rect">
            <a:avLst/>
          </a:prstGeom>
        </p:spPr>
      </p:pic>
    </p:spTree>
    <p:extLst>
      <p:ext uri="{BB962C8B-B14F-4D97-AF65-F5344CB8AC3E}">
        <p14:creationId xmlns:p14="http://schemas.microsoft.com/office/powerpoint/2010/main" val="1256958329"/>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D5E70-BDC6-2A33-B31C-CC02CACD3CBD}"/>
              </a:ext>
            </a:extLst>
          </p:cNvPr>
          <p:cNvSpPr>
            <a:spLocks noGrp="1"/>
          </p:cNvSpPr>
          <p:nvPr>
            <p:ph type="ctrTitle"/>
          </p:nvPr>
        </p:nvSpPr>
        <p:spPr>
          <a:xfrm>
            <a:off x="447040" y="1808493"/>
            <a:ext cx="8031942" cy="2387600"/>
          </a:xfrm>
        </p:spPr>
        <p:txBody>
          <a:bodyPr/>
          <a:lstStyle/>
          <a:p>
            <a:pPr algn="l"/>
            <a:r>
              <a:rPr lang="es-ES_tradnl" sz="3600" b="1" dirty="0">
                <a:solidFill>
                  <a:schemeClr val="bg1"/>
                </a:solidFill>
              </a:rPr>
              <a:t>Presentación de la Estrategia de Trasformación Digital y su alineación con el Plan Estratégico Institucional</a:t>
            </a:r>
          </a:p>
        </p:txBody>
      </p:sp>
      <p:sp>
        <p:nvSpPr>
          <p:cNvPr id="3" name="Subtitle 2">
            <a:extLst>
              <a:ext uri="{FF2B5EF4-FFF2-40B4-BE49-F238E27FC236}">
                <a16:creationId xmlns:a16="http://schemas.microsoft.com/office/drawing/2014/main" id="{43264C73-F309-3117-A8C6-6CC412A9A44E}"/>
              </a:ext>
            </a:extLst>
          </p:cNvPr>
          <p:cNvSpPr>
            <a:spLocks noGrp="1"/>
          </p:cNvSpPr>
          <p:nvPr>
            <p:ph type="subTitle" idx="1"/>
          </p:nvPr>
        </p:nvSpPr>
        <p:spPr/>
        <p:txBody>
          <a:bodyPr/>
          <a:lstStyle/>
          <a:p>
            <a:pPr algn="l"/>
            <a:r>
              <a:rPr lang="es-ES_tradnl" b="0">
                <a:solidFill>
                  <a:schemeClr val="bg1"/>
                </a:solidFill>
              </a:rPr>
              <a:t>Dirección Ejecutiva del Registro Federal de Electores</a:t>
            </a:r>
          </a:p>
        </p:txBody>
      </p:sp>
      <p:sp>
        <p:nvSpPr>
          <p:cNvPr id="4" name="CuadroTexto 3">
            <a:extLst>
              <a:ext uri="{FF2B5EF4-FFF2-40B4-BE49-F238E27FC236}">
                <a16:creationId xmlns:a16="http://schemas.microsoft.com/office/drawing/2014/main" id="{92ED9774-B708-419B-7EFB-0F4037C3A5C8}"/>
              </a:ext>
            </a:extLst>
          </p:cNvPr>
          <p:cNvSpPr txBox="1"/>
          <p:nvPr/>
        </p:nvSpPr>
        <p:spPr>
          <a:xfrm>
            <a:off x="6908800" y="6125029"/>
            <a:ext cx="2081019" cy="369332"/>
          </a:xfrm>
          <a:prstGeom prst="rect">
            <a:avLst/>
          </a:prstGeom>
          <a:noFill/>
        </p:spPr>
        <p:txBody>
          <a:bodyPr wrap="none" rtlCol="0">
            <a:spAutoFit/>
          </a:bodyPr>
          <a:lstStyle/>
          <a:p>
            <a:r>
              <a:rPr lang="es-MX" dirty="0">
                <a:solidFill>
                  <a:schemeClr val="bg1"/>
                </a:solidFill>
              </a:rPr>
              <a:t>Octubre de 2025</a:t>
            </a:r>
          </a:p>
        </p:txBody>
      </p:sp>
    </p:spTree>
    <p:extLst>
      <p:ext uri="{BB962C8B-B14F-4D97-AF65-F5344CB8AC3E}">
        <p14:creationId xmlns:p14="http://schemas.microsoft.com/office/powerpoint/2010/main" val="2451562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F094116-806D-4A81-8188-FF666AC5B5CF}"/>
              </a:ext>
            </a:extLst>
          </p:cNvPr>
          <p:cNvSpPr>
            <a:spLocks noGrp="1"/>
          </p:cNvSpPr>
          <p:nvPr>
            <p:ph idx="1"/>
          </p:nvPr>
        </p:nvSpPr>
        <p:spPr>
          <a:xfrm>
            <a:off x="2471154" y="355972"/>
            <a:ext cx="7573651" cy="517241"/>
          </a:xfrm>
        </p:spPr>
        <p:txBody>
          <a:bodyPr>
            <a:normAutofit/>
          </a:bodyPr>
          <a:lstStyle/>
          <a:p>
            <a:pPr marL="0" indent="0">
              <a:buNone/>
            </a:pPr>
            <a:r>
              <a:rPr lang="es-MX" dirty="0"/>
              <a:t>La instrumentación de la ETD considera:</a:t>
            </a:r>
          </a:p>
        </p:txBody>
      </p:sp>
      <p:sp>
        <p:nvSpPr>
          <p:cNvPr id="4" name="Marcador de pie de página 3">
            <a:extLst>
              <a:ext uri="{FF2B5EF4-FFF2-40B4-BE49-F238E27FC236}">
                <a16:creationId xmlns:a16="http://schemas.microsoft.com/office/drawing/2014/main" id="{DD0DDB52-18BF-4AEF-935B-8F1155923F1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entury Gothic" panose="020B0502020202020204" pitchFamily="34" charset="0"/>
              <a:ea typeface="+mn-ea"/>
              <a:cs typeface="+mn-cs"/>
            </a:endParaRPr>
          </a:p>
        </p:txBody>
      </p:sp>
      <p:sp>
        <p:nvSpPr>
          <p:cNvPr id="5" name="Rectángulo 4">
            <a:extLst>
              <a:ext uri="{FF2B5EF4-FFF2-40B4-BE49-F238E27FC236}">
                <a16:creationId xmlns:a16="http://schemas.microsoft.com/office/drawing/2014/main" id="{077FE03F-59EC-478C-AA0D-2D4CA6F7A993}"/>
              </a:ext>
            </a:extLst>
          </p:cNvPr>
          <p:cNvSpPr/>
          <p:nvPr/>
        </p:nvSpPr>
        <p:spPr>
          <a:xfrm>
            <a:off x="0" y="0"/>
            <a:ext cx="2290713" cy="66176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
        <p:nvSpPr>
          <p:cNvPr id="6" name="Elipse 5">
            <a:extLst>
              <a:ext uri="{FF2B5EF4-FFF2-40B4-BE49-F238E27FC236}">
                <a16:creationId xmlns:a16="http://schemas.microsoft.com/office/drawing/2014/main" id="{BF40F4EF-42A0-421C-97AB-4AA209A85B3B}"/>
              </a:ext>
            </a:extLst>
          </p:cNvPr>
          <p:cNvSpPr/>
          <p:nvPr/>
        </p:nvSpPr>
        <p:spPr>
          <a:xfrm>
            <a:off x="1926014" y="1075183"/>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black"/>
              </a:solidFill>
              <a:effectLst/>
              <a:uLnTx/>
              <a:uFillTx/>
              <a:latin typeface="Century Gothic" panose="020F0302020204030204"/>
              <a:ea typeface="+mn-ea"/>
              <a:cs typeface="+mn-cs"/>
            </a:endParaRPr>
          </a:p>
        </p:txBody>
      </p:sp>
      <p:sp>
        <p:nvSpPr>
          <p:cNvPr id="7" name="Elipse 6">
            <a:extLst>
              <a:ext uri="{FF2B5EF4-FFF2-40B4-BE49-F238E27FC236}">
                <a16:creationId xmlns:a16="http://schemas.microsoft.com/office/drawing/2014/main" id="{DABBE39F-E2F9-41BE-A4B9-B72746D2F5C9}"/>
              </a:ext>
            </a:extLst>
          </p:cNvPr>
          <p:cNvSpPr/>
          <p:nvPr/>
        </p:nvSpPr>
        <p:spPr>
          <a:xfrm>
            <a:off x="1927486" y="2283385"/>
            <a:ext cx="691692" cy="691692"/>
          </a:xfrm>
          <a:prstGeom prst="ellipse">
            <a:avLst/>
          </a:prstGeom>
          <a:solidFill>
            <a:schemeClr val="accent5"/>
          </a:solidFill>
          <a:ln w="5715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black"/>
              </a:solidFill>
              <a:effectLst/>
              <a:uLnTx/>
              <a:uFillTx/>
              <a:latin typeface="Century Gothic" panose="020F0302020204030204"/>
              <a:ea typeface="+mn-ea"/>
              <a:cs typeface="+mn-cs"/>
            </a:endParaRPr>
          </a:p>
        </p:txBody>
      </p:sp>
      <p:sp>
        <p:nvSpPr>
          <p:cNvPr id="8" name="Elipse 7">
            <a:extLst>
              <a:ext uri="{FF2B5EF4-FFF2-40B4-BE49-F238E27FC236}">
                <a16:creationId xmlns:a16="http://schemas.microsoft.com/office/drawing/2014/main" id="{99378C21-42D3-457C-962F-BB303732BEB8}"/>
              </a:ext>
            </a:extLst>
          </p:cNvPr>
          <p:cNvSpPr/>
          <p:nvPr/>
        </p:nvSpPr>
        <p:spPr>
          <a:xfrm>
            <a:off x="1951348" y="3491587"/>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black"/>
              </a:solidFill>
              <a:effectLst/>
              <a:uLnTx/>
              <a:uFillTx/>
              <a:latin typeface="Century Gothic" panose="020F0302020204030204"/>
              <a:ea typeface="+mn-ea"/>
              <a:cs typeface="+mn-cs"/>
            </a:endParaRPr>
          </a:p>
        </p:txBody>
      </p:sp>
      <p:sp>
        <p:nvSpPr>
          <p:cNvPr id="9" name="Elipse 8">
            <a:extLst>
              <a:ext uri="{FF2B5EF4-FFF2-40B4-BE49-F238E27FC236}">
                <a16:creationId xmlns:a16="http://schemas.microsoft.com/office/drawing/2014/main" id="{BBE9EE11-A0D6-47C5-82E6-054595050539}"/>
              </a:ext>
            </a:extLst>
          </p:cNvPr>
          <p:cNvSpPr/>
          <p:nvPr/>
        </p:nvSpPr>
        <p:spPr>
          <a:xfrm>
            <a:off x="1926014" y="4667890"/>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black"/>
              </a:solidFill>
              <a:effectLst/>
              <a:uLnTx/>
              <a:uFillTx/>
              <a:latin typeface="Century Gothic" panose="020F0302020204030204"/>
              <a:ea typeface="+mn-ea"/>
              <a:cs typeface="+mn-cs"/>
            </a:endParaRPr>
          </a:p>
        </p:txBody>
      </p:sp>
      <p:sp>
        <p:nvSpPr>
          <p:cNvPr id="11" name="CuadroTexto 10">
            <a:extLst>
              <a:ext uri="{FF2B5EF4-FFF2-40B4-BE49-F238E27FC236}">
                <a16:creationId xmlns:a16="http://schemas.microsoft.com/office/drawing/2014/main" id="{F4FB8F69-4924-4032-BA3F-0CADDA90504E}"/>
              </a:ext>
            </a:extLst>
          </p:cNvPr>
          <p:cNvSpPr txBox="1"/>
          <p:nvPr/>
        </p:nvSpPr>
        <p:spPr>
          <a:xfrm>
            <a:off x="2643039" y="1075183"/>
            <a:ext cx="9446179"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schemeClr val="bg2"/>
                </a:solidFill>
                <a:effectLst/>
                <a:uLnTx/>
                <a:uFillTx/>
                <a:latin typeface="Montserrat" pitchFamily="2" charset="77"/>
                <a:ea typeface="+mn-ea"/>
                <a:cs typeface="Times New Roman" panose="02020603050405020304" pitchFamily="18" charset="0"/>
              </a:rPr>
              <a:t>Transformación digital para el Sistema Integral del Registro Federal de Electores (SIIRFE)</a:t>
            </a:r>
            <a:endParaRPr kumimoji="0" lang="es-MX" sz="1800" b="1" i="0" u="none" strike="noStrike" kern="1200" cap="none" spc="0" normalizeH="0" baseline="0" noProof="0" dirty="0">
              <a:ln>
                <a:noFill/>
              </a:ln>
              <a:solidFill>
                <a:schemeClr val="bg2"/>
              </a:solidFill>
              <a:effectLst/>
              <a:uLnTx/>
              <a:uFillTx/>
              <a:latin typeface="Montserrat" pitchFamily="2" charset="77"/>
              <a:ea typeface="+mn-ea"/>
              <a:cs typeface="Times New Roman" panose="02020603050405020304" pitchFamily="18" charset="0"/>
            </a:endParaRPr>
          </a:p>
        </p:txBody>
      </p:sp>
      <p:sp>
        <p:nvSpPr>
          <p:cNvPr id="13" name="CuadroTexto 12">
            <a:extLst>
              <a:ext uri="{FF2B5EF4-FFF2-40B4-BE49-F238E27FC236}">
                <a16:creationId xmlns:a16="http://schemas.microsoft.com/office/drawing/2014/main" id="{1046EA96-C0B1-4866-86E3-3F55F87AC1C0}"/>
              </a:ext>
            </a:extLst>
          </p:cNvPr>
          <p:cNvSpPr txBox="1"/>
          <p:nvPr/>
        </p:nvSpPr>
        <p:spPr>
          <a:xfrm>
            <a:off x="2643040" y="2444565"/>
            <a:ext cx="6113282"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srgbClr val="C84687"/>
                </a:solidFill>
                <a:effectLst/>
                <a:uLnTx/>
                <a:uFillTx/>
                <a:latin typeface="Montserrat" panose="00000500000000000000" pitchFamily="2" charset="0"/>
                <a:ea typeface="Times New Roman" panose="02020603050405020304" pitchFamily="18" charset="0"/>
                <a:cs typeface="Times New Roman" panose="02020603050405020304" pitchFamily="18" charset="0"/>
              </a:rPr>
              <a:t>Proyectos en desarrollo</a:t>
            </a:r>
            <a:endParaRPr kumimoji="0" lang="es-MX" sz="1800" b="1" i="0" u="none" strike="noStrike" kern="1200" cap="none" spc="0" normalizeH="0" baseline="0" noProof="0" dirty="0">
              <a:ln>
                <a:noFill/>
              </a:ln>
              <a:solidFill>
                <a:prstClr val="black"/>
              </a:solidFill>
              <a:effectLst/>
              <a:uLnTx/>
              <a:uFillTx/>
              <a:latin typeface="Century Gothic" panose="020F0302020204030204"/>
              <a:ea typeface="+mn-ea"/>
              <a:cs typeface="+mn-cs"/>
            </a:endParaRPr>
          </a:p>
        </p:txBody>
      </p:sp>
      <p:sp>
        <p:nvSpPr>
          <p:cNvPr id="15" name="CuadroTexto 14">
            <a:extLst>
              <a:ext uri="{FF2B5EF4-FFF2-40B4-BE49-F238E27FC236}">
                <a16:creationId xmlns:a16="http://schemas.microsoft.com/office/drawing/2014/main" id="{E923547D-47D2-4220-8E2E-610D4122AE47}"/>
              </a:ext>
            </a:extLst>
          </p:cNvPr>
          <p:cNvSpPr txBox="1"/>
          <p:nvPr/>
        </p:nvSpPr>
        <p:spPr>
          <a:xfrm>
            <a:off x="2651878" y="3541967"/>
            <a:ext cx="7588774" cy="341632"/>
          </a:xfrm>
          <a:prstGeom prst="rect">
            <a:avLst/>
          </a:prstGeom>
          <a:noFill/>
        </p:spPr>
        <p:txBody>
          <a:bodyPr wrap="square">
            <a:spAutoFit/>
          </a:bodyPr>
          <a:lstStyle/>
          <a:p>
            <a:pPr marL="0" marR="0" lvl="0" indent="0" algn="just" defTabSz="774222" rtl="0" eaLnBrk="1" fontAlgn="auto" latinLnBrk="0" hangingPunct="1">
              <a:lnSpc>
                <a:spcPct val="90000"/>
              </a:lnSpc>
              <a:spcBef>
                <a:spcPct val="0"/>
              </a:spcBef>
              <a:spcAft>
                <a:spcPts val="0"/>
              </a:spcAft>
              <a:buClrTx/>
              <a:buSzTx/>
              <a:buFontTx/>
              <a:buNone/>
              <a:tabLst/>
              <a:defRPr/>
            </a:pPr>
            <a:r>
              <a:rPr kumimoji="0" lang="es-ES" sz="1800" b="1" i="0" u="none" strike="noStrike" kern="1200" cap="none" spc="0" normalizeH="0" baseline="0" noProof="0" dirty="0">
                <a:ln>
                  <a:noFill/>
                </a:ln>
                <a:solidFill>
                  <a:schemeClr val="bg2"/>
                </a:solidFill>
                <a:effectLst/>
                <a:uLnTx/>
                <a:uFillTx/>
                <a:latin typeface="Montserrat" pitchFamily="2" charset="77"/>
                <a:ea typeface="+mn-ea"/>
                <a:cs typeface="Times New Roman" panose="02020603050405020304" pitchFamily="18" charset="0"/>
              </a:rPr>
              <a:t>Propuesta de iniciativas para la transformación digital </a:t>
            </a:r>
            <a:endParaRPr kumimoji="0" lang="es-MX" sz="1800" b="1" i="0" u="none" strike="noStrike" kern="1200" cap="none" spc="0" normalizeH="0" baseline="0" noProof="0" dirty="0">
              <a:ln>
                <a:noFill/>
              </a:ln>
              <a:solidFill>
                <a:schemeClr val="bg2"/>
              </a:solidFill>
              <a:effectLst/>
              <a:uLnTx/>
              <a:uFillTx/>
              <a:latin typeface="Montserrat" pitchFamily="2" charset="77"/>
              <a:ea typeface="+mn-ea"/>
              <a:cs typeface="Times New Roman" panose="02020603050405020304" pitchFamily="18" charset="0"/>
            </a:endParaRPr>
          </a:p>
        </p:txBody>
      </p:sp>
      <p:sp>
        <p:nvSpPr>
          <p:cNvPr id="16" name="CuadroTexto 15">
            <a:extLst>
              <a:ext uri="{FF2B5EF4-FFF2-40B4-BE49-F238E27FC236}">
                <a16:creationId xmlns:a16="http://schemas.microsoft.com/office/drawing/2014/main" id="{DBAC233D-EA4C-4A78-8CC7-414EAFDBD11F}"/>
              </a:ext>
            </a:extLst>
          </p:cNvPr>
          <p:cNvSpPr txBox="1"/>
          <p:nvPr/>
        </p:nvSpPr>
        <p:spPr>
          <a:xfrm>
            <a:off x="2725677" y="4842920"/>
            <a:ext cx="9097727" cy="341632"/>
          </a:xfrm>
          <a:prstGeom prst="rect">
            <a:avLst/>
          </a:prstGeom>
          <a:noFill/>
        </p:spPr>
        <p:txBody>
          <a:bodyPr wrap="square">
            <a:spAutoFit/>
          </a:bodyPr>
          <a:lstStyle/>
          <a:p>
            <a:pPr marL="0" marR="0" lvl="0" indent="0" algn="just" defTabSz="774222" rtl="0" eaLnBrk="1" fontAlgn="auto" latinLnBrk="0" hangingPunct="1">
              <a:lnSpc>
                <a:spcPct val="90000"/>
              </a:lnSpc>
              <a:spcBef>
                <a:spcPct val="0"/>
              </a:spcBef>
              <a:spcAft>
                <a:spcPts val="0"/>
              </a:spcAft>
              <a:buClrTx/>
              <a:buSzTx/>
              <a:buFontTx/>
              <a:buNone/>
              <a:tabLst/>
              <a:defRPr/>
            </a:pPr>
            <a:r>
              <a:rPr kumimoji="0" lang="es-MX" sz="1800" b="1" i="0" u="none" strike="noStrike" kern="1200" cap="none" spc="0" normalizeH="0" baseline="0" noProof="0" dirty="0">
                <a:ln>
                  <a:noFill/>
                </a:ln>
                <a:solidFill>
                  <a:schemeClr val="bg2"/>
                </a:solidFill>
                <a:effectLst/>
                <a:uLnTx/>
                <a:uFillTx/>
                <a:latin typeface="Montserrat" pitchFamily="2" charset="77"/>
                <a:ea typeface="+mn-ea"/>
                <a:cs typeface="Times New Roman" panose="02020603050405020304" pitchFamily="18" charset="0"/>
              </a:rPr>
              <a:t>Otras Iniciativas a valorar para la Transformación Digital </a:t>
            </a:r>
          </a:p>
        </p:txBody>
      </p:sp>
      <p:sp>
        <p:nvSpPr>
          <p:cNvPr id="10" name="CuadroTexto 9">
            <a:extLst>
              <a:ext uri="{FF2B5EF4-FFF2-40B4-BE49-F238E27FC236}">
                <a16:creationId xmlns:a16="http://schemas.microsoft.com/office/drawing/2014/main" id="{D2E8F40E-68F8-69FE-9327-22B649DF5C2A}"/>
              </a:ext>
            </a:extLst>
          </p:cNvPr>
          <p:cNvSpPr txBox="1"/>
          <p:nvPr/>
        </p:nvSpPr>
        <p:spPr>
          <a:xfrm>
            <a:off x="2651878" y="2777060"/>
            <a:ext cx="9257215"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200" b="0" i="0" u="none" strike="noStrike" kern="100" cap="none" spc="0" normalizeH="0" baseline="0" noProof="0" dirty="0">
                <a:ln>
                  <a:noFill/>
                </a:ln>
                <a:solidFill>
                  <a:prstClr val="black"/>
                </a:solidFill>
                <a:effectLst/>
                <a:uLnTx/>
                <a:uFillTx/>
                <a:latin typeface="Century Gothic" panose="020B0502020202020204" pitchFamily="34" charset="0"/>
                <a:ea typeface="+mn-ea"/>
                <a:cs typeface="+mn-cs"/>
              </a:rPr>
              <a:t>Grupo de proyectos ya en desarrollo que forman parte de la ETD.  Su puesta en operación deben ser sujetos a evaluación normativa, política y presupuestal.</a:t>
            </a:r>
            <a:endParaRPr kumimoji="0" lang="es-MX" sz="1200" b="0" i="0" u="none" strike="noStrike" kern="1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
        <p:nvSpPr>
          <p:cNvPr id="14" name="CuadroTexto 13">
            <a:extLst>
              <a:ext uri="{FF2B5EF4-FFF2-40B4-BE49-F238E27FC236}">
                <a16:creationId xmlns:a16="http://schemas.microsoft.com/office/drawing/2014/main" id="{1BE40965-84BC-929A-97D9-3D0E447131CD}"/>
              </a:ext>
            </a:extLst>
          </p:cNvPr>
          <p:cNvSpPr txBox="1"/>
          <p:nvPr/>
        </p:nvSpPr>
        <p:spPr>
          <a:xfrm>
            <a:off x="2666464" y="1601449"/>
            <a:ext cx="9422754"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rPr>
              <a:t>Contempla una transformación integral que no solo modernice su arquitectura tecnológica, sino que esta arquitectura permita los cambios digitales de forma transversal en el RFE, capaz de operar con mayor agilidad, flexibilidad y enfoque en los datos. </a:t>
            </a:r>
          </a:p>
        </p:txBody>
      </p:sp>
      <p:sp>
        <p:nvSpPr>
          <p:cNvPr id="18" name="CuadroTexto 17">
            <a:extLst>
              <a:ext uri="{FF2B5EF4-FFF2-40B4-BE49-F238E27FC236}">
                <a16:creationId xmlns:a16="http://schemas.microsoft.com/office/drawing/2014/main" id="{B0C90024-4AF8-1E63-5BED-2E30B406EA41}"/>
              </a:ext>
            </a:extLst>
          </p:cNvPr>
          <p:cNvSpPr txBox="1"/>
          <p:nvPr/>
        </p:nvSpPr>
        <p:spPr>
          <a:xfrm>
            <a:off x="2725677" y="3838437"/>
            <a:ext cx="9183415"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rPr>
              <a:t>Propuestas cuya viabilidad será analizada de manera integral (normativa, técnica, presupuestal y operativa) y ser revisadas en conjunto con todas las áreas del INE para en su caso poder ser alineadas bajo un modelo operativo </a:t>
            </a:r>
          </a:p>
        </p:txBody>
      </p:sp>
      <p:sp>
        <p:nvSpPr>
          <p:cNvPr id="22" name="CuadroTexto 21">
            <a:extLst>
              <a:ext uri="{FF2B5EF4-FFF2-40B4-BE49-F238E27FC236}">
                <a16:creationId xmlns:a16="http://schemas.microsoft.com/office/drawing/2014/main" id="{2F9DCD5B-75D3-23FA-401E-451954D56FDB}"/>
              </a:ext>
            </a:extLst>
          </p:cNvPr>
          <p:cNvSpPr txBox="1"/>
          <p:nvPr/>
        </p:nvSpPr>
        <p:spPr>
          <a:xfrm>
            <a:off x="2725678" y="5147870"/>
            <a:ext cx="9183414"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rPr>
              <a:t>Conjunto adicional de Iniciativas que se presentan como una aspiración institucional y para las cuales no se ha iniciado un análisis de viabilidad. </a:t>
            </a:r>
            <a:endParaRPr kumimoji="0" lang="es-MX"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1305666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3C47C9B3-3DCC-4CB7-9D77-B43F34B5C4AC}"/>
              </a:ext>
            </a:extLst>
          </p:cNvPr>
          <p:cNvSpPr txBox="1"/>
          <p:nvPr/>
        </p:nvSpPr>
        <p:spPr>
          <a:xfrm>
            <a:off x="4317898" y="252315"/>
            <a:ext cx="3130062" cy="366374"/>
          </a:xfrm>
          <a:prstGeom prst="rect">
            <a:avLst/>
          </a:prstGeom>
          <a:noFill/>
        </p:spPr>
        <p:txBody>
          <a:bodyPr wrap="square">
            <a:spAutoFit/>
          </a:bodyPr>
          <a:lstStyle/>
          <a:p>
            <a:r>
              <a:rPr lang="es-MX" sz="1800" b="1" dirty="0">
                <a:solidFill>
                  <a:srgbClr val="C84687"/>
                </a:solidFill>
                <a:effectLst/>
                <a:latin typeface="Montserrat" panose="00000500000000000000" pitchFamily="2" charset="0"/>
                <a:ea typeface="Times New Roman" panose="02020603050405020304" pitchFamily="18" charset="0"/>
                <a:cs typeface="Times New Roman" panose="02020603050405020304" pitchFamily="18" charset="0"/>
              </a:rPr>
              <a:t>Proyectos en desarrollo</a:t>
            </a:r>
            <a:endParaRPr lang="es-MX" b="1" dirty="0"/>
          </a:p>
        </p:txBody>
      </p:sp>
      <p:graphicFrame>
        <p:nvGraphicFramePr>
          <p:cNvPr id="2" name="Tabla 1">
            <a:extLst>
              <a:ext uri="{FF2B5EF4-FFF2-40B4-BE49-F238E27FC236}">
                <a16:creationId xmlns:a16="http://schemas.microsoft.com/office/drawing/2014/main" id="{B5B35F87-3CCD-4E87-B623-A1D3E7971D58}"/>
              </a:ext>
            </a:extLst>
          </p:cNvPr>
          <p:cNvGraphicFramePr>
            <a:graphicFrameLocks noGrp="1"/>
          </p:cNvGraphicFramePr>
          <p:nvPr>
            <p:extLst>
              <p:ext uri="{D42A27DB-BD31-4B8C-83A1-F6EECF244321}">
                <p14:modId xmlns:p14="http://schemas.microsoft.com/office/powerpoint/2010/main" val="1211568586"/>
              </p:ext>
            </p:extLst>
          </p:nvPr>
        </p:nvGraphicFramePr>
        <p:xfrm>
          <a:off x="0" y="1776883"/>
          <a:ext cx="12192000" cy="1554480"/>
        </p:xfrm>
        <a:graphic>
          <a:graphicData uri="http://schemas.openxmlformats.org/drawingml/2006/table">
            <a:tbl>
              <a:tblPr>
                <a:tableStyleId>{2D5ABB26-0587-4C30-8999-92F81FD0307C}</a:tableStyleId>
              </a:tblPr>
              <a:tblGrid>
                <a:gridCol w="3048000">
                  <a:extLst>
                    <a:ext uri="{9D8B030D-6E8A-4147-A177-3AD203B41FA5}">
                      <a16:colId xmlns:a16="http://schemas.microsoft.com/office/drawing/2014/main" val="2832222603"/>
                    </a:ext>
                  </a:extLst>
                </a:gridCol>
                <a:gridCol w="3048000">
                  <a:extLst>
                    <a:ext uri="{9D8B030D-6E8A-4147-A177-3AD203B41FA5}">
                      <a16:colId xmlns:a16="http://schemas.microsoft.com/office/drawing/2014/main" val="2140034459"/>
                    </a:ext>
                  </a:extLst>
                </a:gridCol>
                <a:gridCol w="3048000">
                  <a:extLst>
                    <a:ext uri="{9D8B030D-6E8A-4147-A177-3AD203B41FA5}">
                      <a16:colId xmlns:a16="http://schemas.microsoft.com/office/drawing/2014/main" val="3867269606"/>
                    </a:ext>
                  </a:extLst>
                </a:gridCol>
                <a:gridCol w="3048000">
                  <a:extLst>
                    <a:ext uri="{9D8B030D-6E8A-4147-A177-3AD203B41FA5}">
                      <a16:colId xmlns:a16="http://schemas.microsoft.com/office/drawing/2014/main" val="1299040243"/>
                    </a:ext>
                  </a:extLst>
                </a:gridCol>
              </a:tblGrid>
              <a:tr h="1235948">
                <a:tc>
                  <a:txBody>
                    <a:bodyPr/>
                    <a:lstStyle/>
                    <a:p>
                      <a:pPr marL="0" lvl="0" indent="0" algn="ctr">
                        <a:spcBef>
                          <a:spcPts val="400"/>
                        </a:spcBef>
                        <a:spcAft>
                          <a:spcPts val="200"/>
                        </a:spcAft>
                        <a:buFont typeface="+mj-lt"/>
                        <a:buNone/>
                      </a:pPr>
                      <a:r>
                        <a:rPr lang="es-ES" sz="2000" b="1" kern="100" dirty="0">
                          <a:solidFill>
                            <a:schemeClr val="tx1"/>
                          </a:solidFill>
                          <a:effectLst/>
                          <a:latin typeface="Century Gothic" panose="020B0502020202020204" pitchFamily="34" charset="0"/>
                        </a:rPr>
                        <a:t>Sistema de Pre-Registro en Línea</a:t>
                      </a:r>
                    </a:p>
                    <a:p>
                      <a:pPr marL="0" lvl="0" indent="0" algn="ctr">
                        <a:spcBef>
                          <a:spcPts val="400"/>
                        </a:spcBef>
                        <a:spcAft>
                          <a:spcPts val="200"/>
                        </a:spcAft>
                        <a:buFont typeface="+mj-lt"/>
                        <a:buNone/>
                      </a:pPr>
                      <a:endParaRPr lang="es-MX" sz="1400" b="0" kern="100" dirty="0">
                        <a:solidFill>
                          <a:schemeClr val="tx1"/>
                        </a:solidFill>
                        <a:effectLst/>
                        <a:latin typeface="Century Gothic" panose="020B0502020202020204" pitchFamily="34" charset="0"/>
                      </a:endParaRPr>
                    </a:p>
                    <a:p>
                      <a:pPr marL="0" marR="0" lvl="0" indent="0" algn="ctr" defTabSz="774222" rtl="0" eaLnBrk="1" fontAlgn="auto" latinLnBrk="0" hangingPunct="1">
                        <a:lnSpc>
                          <a:spcPct val="100000"/>
                        </a:lnSpc>
                        <a:spcBef>
                          <a:spcPts val="0"/>
                        </a:spcBef>
                        <a:spcAft>
                          <a:spcPts val="0"/>
                        </a:spcAft>
                        <a:buClrTx/>
                        <a:buSzTx/>
                        <a:buFontTx/>
                        <a:buNone/>
                        <a:tabLst/>
                        <a:defRPr/>
                      </a:pPr>
                      <a:endParaRPr lang="es-MX" sz="1400" b="0" kern="100" dirty="0">
                        <a:solidFill>
                          <a:schemeClr val="tx1"/>
                        </a:solidFill>
                        <a:effectLst/>
                        <a:latin typeface="Century Gothic" panose="020B0502020202020204" pitchFamily="34" charset="0"/>
                      </a:endParaRPr>
                    </a:p>
                    <a:p>
                      <a:pPr algn="ctr"/>
                      <a:endParaRPr lang="es-MX" sz="1400" b="0" dirty="0">
                        <a:solidFill>
                          <a:schemeClr val="tx1"/>
                        </a:solidFill>
                        <a:latin typeface="Century Gothic" panose="020B0502020202020204" pitchFamily="34" charset="0"/>
                      </a:endParaRPr>
                    </a:p>
                  </a:txBody>
                  <a:tcPr/>
                </a:tc>
                <a:tc>
                  <a:txBody>
                    <a:bodyPr/>
                    <a:lstStyle/>
                    <a:p>
                      <a:pPr marL="0" marR="0" lvl="0" indent="0" algn="ctr" defTabSz="774222" rtl="0" eaLnBrk="1" fontAlgn="auto" latinLnBrk="0" hangingPunct="1">
                        <a:lnSpc>
                          <a:spcPct val="100000"/>
                        </a:lnSpc>
                        <a:spcBef>
                          <a:spcPts val="0"/>
                        </a:spcBef>
                        <a:spcAft>
                          <a:spcPts val="0"/>
                        </a:spcAft>
                        <a:buClrTx/>
                        <a:buSzTx/>
                        <a:buFontTx/>
                        <a:buNone/>
                        <a:tabLst/>
                        <a:defRPr/>
                      </a:pPr>
                      <a:r>
                        <a:rPr lang="es-MX" sz="2000" b="1" kern="100" dirty="0">
                          <a:solidFill>
                            <a:schemeClr val="tx1"/>
                          </a:solidFill>
                          <a:effectLst/>
                          <a:latin typeface="Century Gothic" panose="020B0502020202020204" pitchFamily="34" charset="0"/>
                        </a:rPr>
                        <a:t>Auto Georreferencia de Domicilios</a:t>
                      </a:r>
                    </a:p>
                    <a:p>
                      <a:pPr marL="0" marR="0" lvl="0" indent="0" algn="ctr" defTabSz="774222" rtl="0" eaLnBrk="1" fontAlgn="auto" latinLnBrk="0" hangingPunct="1">
                        <a:lnSpc>
                          <a:spcPct val="100000"/>
                        </a:lnSpc>
                        <a:spcBef>
                          <a:spcPts val="0"/>
                        </a:spcBef>
                        <a:spcAft>
                          <a:spcPts val="0"/>
                        </a:spcAft>
                        <a:buClrTx/>
                        <a:buSzTx/>
                        <a:buFontTx/>
                        <a:buNone/>
                        <a:tabLst/>
                        <a:defRPr/>
                      </a:pPr>
                      <a:endParaRPr lang="es-MX" sz="1400" b="0" kern="100" dirty="0">
                        <a:solidFill>
                          <a:schemeClr val="tx1"/>
                        </a:solidFill>
                        <a:effectLst/>
                        <a:latin typeface="Century Gothic" panose="020B0502020202020204" pitchFamily="34" charset="0"/>
                      </a:endParaRPr>
                    </a:p>
                    <a:p>
                      <a:pPr marL="0" marR="0" lvl="0" indent="0" algn="ctr" defTabSz="774222" rtl="0" eaLnBrk="1" fontAlgn="auto" latinLnBrk="0" hangingPunct="1">
                        <a:lnSpc>
                          <a:spcPct val="100000"/>
                        </a:lnSpc>
                        <a:spcBef>
                          <a:spcPts val="0"/>
                        </a:spcBef>
                        <a:spcAft>
                          <a:spcPts val="0"/>
                        </a:spcAft>
                        <a:buClrTx/>
                        <a:buSzTx/>
                        <a:buFontTx/>
                        <a:buNone/>
                        <a:tabLst/>
                        <a:defRPr/>
                      </a:pPr>
                      <a:endParaRPr lang="es-ES" sz="1400" kern="1200" dirty="0">
                        <a:solidFill>
                          <a:schemeClr val="tx1"/>
                        </a:solidFill>
                        <a:effectLst/>
                        <a:latin typeface="Century Gothic" panose="020B0502020202020204" pitchFamily="34" charset="0"/>
                      </a:endParaRPr>
                    </a:p>
                    <a:p>
                      <a:pPr algn="ctr"/>
                      <a:endParaRPr lang="es-MX" sz="1400" b="0" dirty="0">
                        <a:solidFill>
                          <a:schemeClr val="tx1"/>
                        </a:solidFill>
                        <a:latin typeface="Century Gothic" panose="020B0502020202020204" pitchFamily="34" charset="0"/>
                      </a:endParaRPr>
                    </a:p>
                  </a:txBody>
                  <a:tcPr/>
                </a:tc>
                <a:tc>
                  <a:txBody>
                    <a:bodyPr/>
                    <a:lstStyle/>
                    <a:p>
                      <a:pPr marL="0" marR="0" lvl="0" indent="0" algn="ctr" defTabSz="774222" rtl="0" eaLnBrk="1" fontAlgn="auto" latinLnBrk="0" hangingPunct="1">
                        <a:lnSpc>
                          <a:spcPct val="100000"/>
                        </a:lnSpc>
                        <a:spcBef>
                          <a:spcPts val="0"/>
                        </a:spcBef>
                        <a:spcAft>
                          <a:spcPts val="0"/>
                        </a:spcAft>
                        <a:buClrTx/>
                        <a:buSzTx/>
                        <a:buFontTx/>
                        <a:buNone/>
                        <a:tabLst/>
                        <a:defRPr/>
                      </a:pPr>
                      <a:r>
                        <a:rPr lang="es-MX" sz="2000" b="1" kern="100" dirty="0">
                          <a:solidFill>
                            <a:schemeClr val="tx1"/>
                          </a:solidFill>
                          <a:effectLst/>
                          <a:latin typeface="Century Gothic" panose="020B0502020202020204" pitchFamily="34" charset="0"/>
                        </a:rPr>
                        <a:t>Sistema de Registro en MAC</a:t>
                      </a:r>
                    </a:p>
                    <a:p>
                      <a:pPr algn="ctr"/>
                      <a:endParaRPr lang="es-MX" sz="1400" b="0" dirty="0">
                        <a:solidFill>
                          <a:schemeClr val="tx1"/>
                        </a:solidFill>
                        <a:latin typeface="Century Gothic" panose="020B0502020202020204" pitchFamily="34" charset="0"/>
                      </a:endParaRPr>
                    </a:p>
                    <a:p>
                      <a:pPr marL="0" marR="0" lvl="0" indent="0" algn="ctr" defTabSz="774222" rtl="0" eaLnBrk="1" fontAlgn="auto" latinLnBrk="0" hangingPunct="1">
                        <a:lnSpc>
                          <a:spcPct val="100000"/>
                        </a:lnSpc>
                        <a:spcBef>
                          <a:spcPts val="0"/>
                        </a:spcBef>
                        <a:spcAft>
                          <a:spcPts val="0"/>
                        </a:spcAft>
                        <a:buClrTx/>
                        <a:buSzTx/>
                        <a:buFontTx/>
                        <a:buNone/>
                        <a:tabLst/>
                        <a:defRPr/>
                      </a:pPr>
                      <a:endParaRPr lang="es-ES" sz="1400" kern="1200" dirty="0">
                        <a:solidFill>
                          <a:schemeClr val="tx1"/>
                        </a:solidFill>
                        <a:effectLst/>
                        <a:latin typeface="Century Gothic" panose="020B0502020202020204" pitchFamily="34" charset="0"/>
                      </a:endParaRPr>
                    </a:p>
                    <a:p>
                      <a:pPr marL="0" marR="0" lvl="0" indent="0" algn="ctr" defTabSz="774222" rtl="0" eaLnBrk="1" fontAlgn="auto" latinLnBrk="0" hangingPunct="1">
                        <a:lnSpc>
                          <a:spcPct val="100000"/>
                        </a:lnSpc>
                        <a:spcBef>
                          <a:spcPts val="0"/>
                        </a:spcBef>
                        <a:spcAft>
                          <a:spcPts val="0"/>
                        </a:spcAft>
                        <a:buClrTx/>
                        <a:buSzTx/>
                        <a:buFontTx/>
                        <a:buNone/>
                        <a:tabLst/>
                        <a:defRPr/>
                      </a:pPr>
                      <a:endParaRPr lang="es-ES" sz="1400" kern="1200" dirty="0">
                        <a:solidFill>
                          <a:schemeClr val="tx1"/>
                        </a:solidFill>
                        <a:effectLst/>
                        <a:latin typeface="Century Gothic" panose="020B0502020202020204" pitchFamily="34" charset="0"/>
                      </a:endParaRPr>
                    </a:p>
                    <a:p>
                      <a:pPr algn="ctr"/>
                      <a:endParaRPr lang="es-MX" sz="1400" b="0" dirty="0">
                        <a:solidFill>
                          <a:schemeClr val="tx1"/>
                        </a:solidFill>
                        <a:latin typeface="Century Gothic" panose="020B0502020202020204" pitchFamily="34" charset="0"/>
                      </a:endParaRPr>
                    </a:p>
                  </a:txBody>
                  <a:tcPr/>
                </a:tc>
                <a:tc>
                  <a:txBody>
                    <a:bodyPr/>
                    <a:lstStyle/>
                    <a:p>
                      <a:pPr marL="0" marR="0" lvl="0" indent="0" algn="ctr" defTabSz="774222" rtl="0" eaLnBrk="1" fontAlgn="auto" latinLnBrk="0" hangingPunct="1">
                        <a:lnSpc>
                          <a:spcPct val="100000"/>
                        </a:lnSpc>
                        <a:spcBef>
                          <a:spcPts val="0"/>
                        </a:spcBef>
                        <a:spcAft>
                          <a:spcPts val="0"/>
                        </a:spcAft>
                        <a:buClrTx/>
                        <a:buSzTx/>
                        <a:buFontTx/>
                        <a:buNone/>
                        <a:tabLst/>
                        <a:defRPr/>
                      </a:pPr>
                      <a:r>
                        <a:rPr lang="es-ES" sz="2000" b="1" kern="100" dirty="0">
                          <a:solidFill>
                            <a:schemeClr val="tx1"/>
                          </a:solidFill>
                          <a:effectLst/>
                          <a:latin typeface="Century Gothic" panose="020B0502020202020204" pitchFamily="34" charset="0"/>
                        </a:rPr>
                        <a:t>Credencial </a:t>
                      </a:r>
                    </a:p>
                    <a:p>
                      <a:pPr marL="0" marR="0" lvl="0" indent="0" algn="ctr" defTabSz="774222" rtl="0" eaLnBrk="1" fontAlgn="auto" latinLnBrk="0" hangingPunct="1">
                        <a:lnSpc>
                          <a:spcPct val="100000"/>
                        </a:lnSpc>
                        <a:spcBef>
                          <a:spcPts val="0"/>
                        </a:spcBef>
                        <a:spcAft>
                          <a:spcPts val="0"/>
                        </a:spcAft>
                        <a:buClrTx/>
                        <a:buSzTx/>
                        <a:buFontTx/>
                        <a:buNone/>
                        <a:tabLst/>
                        <a:defRPr/>
                      </a:pPr>
                      <a:r>
                        <a:rPr lang="es-ES" sz="2000" b="1" kern="100" dirty="0">
                          <a:solidFill>
                            <a:schemeClr val="tx1"/>
                          </a:solidFill>
                          <a:effectLst/>
                          <a:latin typeface="Century Gothic" panose="020B0502020202020204" pitchFamily="34" charset="0"/>
                        </a:rPr>
                        <a:t>Digital</a:t>
                      </a:r>
                    </a:p>
                    <a:p>
                      <a:pPr marL="0" marR="0" lvl="0" indent="0" algn="ctr" defTabSz="774222" rtl="0" eaLnBrk="1" fontAlgn="auto" latinLnBrk="0" hangingPunct="1">
                        <a:lnSpc>
                          <a:spcPct val="100000"/>
                        </a:lnSpc>
                        <a:spcBef>
                          <a:spcPts val="0"/>
                        </a:spcBef>
                        <a:spcAft>
                          <a:spcPts val="0"/>
                        </a:spcAft>
                        <a:buClrTx/>
                        <a:buSzTx/>
                        <a:buFontTx/>
                        <a:buNone/>
                        <a:tabLst/>
                        <a:defRPr/>
                      </a:pPr>
                      <a:endParaRPr lang="es-ES" sz="1400" b="0" kern="100" dirty="0">
                        <a:solidFill>
                          <a:schemeClr val="tx1"/>
                        </a:solidFill>
                        <a:effectLst/>
                        <a:latin typeface="Century Gothic" panose="020B0502020202020204" pitchFamily="34" charset="0"/>
                      </a:endParaRPr>
                    </a:p>
                    <a:p>
                      <a:pPr marL="0" marR="0" lvl="0" indent="0" algn="ctr" defTabSz="774222" rtl="0" eaLnBrk="1" fontAlgn="auto" latinLnBrk="0" hangingPunct="1">
                        <a:lnSpc>
                          <a:spcPct val="100000"/>
                        </a:lnSpc>
                        <a:spcBef>
                          <a:spcPts val="0"/>
                        </a:spcBef>
                        <a:spcAft>
                          <a:spcPts val="0"/>
                        </a:spcAft>
                        <a:buClrTx/>
                        <a:buSzTx/>
                        <a:buFontTx/>
                        <a:buNone/>
                        <a:tabLst/>
                        <a:defRPr/>
                      </a:pPr>
                      <a:endParaRPr lang="es-ES" sz="1400" kern="1200" dirty="0">
                        <a:solidFill>
                          <a:schemeClr val="tx1"/>
                        </a:solidFill>
                        <a:effectLst/>
                        <a:latin typeface="Century Gothic" panose="020B0502020202020204" pitchFamily="34" charset="0"/>
                      </a:endParaRPr>
                    </a:p>
                    <a:p>
                      <a:pPr marL="0" marR="0" lvl="0" indent="0" algn="ctr" defTabSz="774222" rtl="0" eaLnBrk="1" fontAlgn="auto" latinLnBrk="0" hangingPunct="1">
                        <a:lnSpc>
                          <a:spcPct val="100000"/>
                        </a:lnSpc>
                        <a:spcBef>
                          <a:spcPts val="0"/>
                        </a:spcBef>
                        <a:spcAft>
                          <a:spcPts val="0"/>
                        </a:spcAft>
                        <a:buClrTx/>
                        <a:buSzTx/>
                        <a:buFontTx/>
                        <a:buNone/>
                        <a:tabLst/>
                        <a:defRPr/>
                      </a:pPr>
                      <a:endParaRPr lang="es-ES" sz="1400" kern="1200" dirty="0">
                        <a:solidFill>
                          <a:schemeClr val="tx1"/>
                        </a:solidFill>
                        <a:effectLst/>
                        <a:latin typeface="Century Gothic" panose="020B0502020202020204" pitchFamily="34" charset="0"/>
                      </a:endParaRPr>
                    </a:p>
                    <a:p>
                      <a:pPr algn="ctr"/>
                      <a:endParaRPr lang="es-MX" sz="1400" b="0" dirty="0">
                        <a:solidFill>
                          <a:schemeClr val="tx1"/>
                        </a:solidFill>
                        <a:latin typeface="Century Gothic" panose="020B0502020202020204" pitchFamily="34" charset="0"/>
                      </a:endParaRPr>
                    </a:p>
                  </a:txBody>
                  <a:tcPr/>
                </a:tc>
                <a:extLst>
                  <a:ext uri="{0D108BD9-81ED-4DB2-BD59-A6C34878D82A}">
                    <a16:rowId xmlns:a16="http://schemas.microsoft.com/office/drawing/2014/main" val="2203769464"/>
                  </a:ext>
                </a:extLst>
              </a:tr>
            </a:tbl>
          </a:graphicData>
        </a:graphic>
      </p:graphicFrame>
      <p:sp>
        <p:nvSpPr>
          <p:cNvPr id="6" name="Elipse 5">
            <a:extLst>
              <a:ext uri="{FF2B5EF4-FFF2-40B4-BE49-F238E27FC236}">
                <a16:creationId xmlns:a16="http://schemas.microsoft.com/office/drawing/2014/main" id="{48AF37C1-8832-4458-B913-9F28FB65FF52}"/>
              </a:ext>
            </a:extLst>
          </p:cNvPr>
          <p:cNvSpPr/>
          <p:nvPr/>
        </p:nvSpPr>
        <p:spPr>
          <a:xfrm>
            <a:off x="1291471" y="1123142"/>
            <a:ext cx="476055" cy="460410"/>
          </a:xfrm>
          <a:prstGeom prst="ellipse">
            <a:avLst/>
          </a:prstGeom>
          <a:solidFill>
            <a:srgbClr val="E32D9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entury Gothic" panose="020B0502020202020204" pitchFamily="34" charset="0"/>
              </a:rPr>
              <a:t>1</a:t>
            </a:r>
          </a:p>
        </p:txBody>
      </p:sp>
      <p:sp>
        <p:nvSpPr>
          <p:cNvPr id="7" name="Elipse 6">
            <a:extLst>
              <a:ext uri="{FF2B5EF4-FFF2-40B4-BE49-F238E27FC236}">
                <a16:creationId xmlns:a16="http://schemas.microsoft.com/office/drawing/2014/main" id="{EDD99811-FCC9-4DE3-A329-A202AA1C4C1A}"/>
              </a:ext>
            </a:extLst>
          </p:cNvPr>
          <p:cNvSpPr/>
          <p:nvPr/>
        </p:nvSpPr>
        <p:spPr>
          <a:xfrm>
            <a:off x="4375607" y="1123142"/>
            <a:ext cx="476055" cy="460410"/>
          </a:xfrm>
          <a:prstGeom prst="ellipse">
            <a:avLst/>
          </a:prstGeom>
          <a:solidFill>
            <a:srgbClr val="E32D9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entury Gothic" panose="020B0502020202020204" pitchFamily="34" charset="0"/>
              </a:rPr>
              <a:t>2</a:t>
            </a:r>
          </a:p>
        </p:txBody>
      </p:sp>
      <p:sp>
        <p:nvSpPr>
          <p:cNvPr id="8" name="Elipse 7">
            <a:extLst>
              <a:ext uri="{FF2B5EF4-FFF2-40B4-BE49-F238E27FC236}">
                <a16:creationId xmlns:a16="http://schemas.microsoft.com/office/drawing/2014/main" id="{9E23D291-326C-471F-9EE0-99DE74FFFBE9}"/>
              </a:ext>
            </a:extLst>
          </p:cNvPr>
          <p:cNvSpPr/>
          <p:nvPr/>
        </p:nvSpPr>
        <p:spPr>
          <a:xfrm>
            <a:off x="7393755" y="1119815"/>
            <a:ext cx="476055" cy="460410"/>
          </a:xfrm>
          <a:prstGeom prst="ellipse">
            <a:avLst/>
          </a:prstGeom>
          <a:solidFill>
            <a:srgbClr val="E32D9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entury Gothic" panose="020B0502020202020204" pitchFamily="34" charset="0"/>
              </a:rPr>
              <a:t>3</a:t>
            </a:r>
          </a:p>
        </p:txBody>
      </p:sp>
      <p:sp>
        <p:nvSpPr>
          <p:cNvPr id="9" name="Elipse 8">
            <a:extLst>
              <a:ext uri="{FF2B5EF4-FFF2-40B4-BE49-F238E27FC236}">
                <a16:creationId xmlns:a16="http://schemas.microsoft.com/office/drawing/2014/main" id="{F7C7B24A-A84C-42D7-88C6-6149254096B4}"/>
              </a:ext>
            </a:extLst>
          </p:cNvPr>
          <p:cNvSpPr/>
          <p:nvPr/>
        </p:nvSpPr>
        <p:spPr>
          <a:xfrm>
            <a:off x="10411903" y="1208134"/>
            <a:ext cx="476055" cy="460410"/>
          </a:xfrm>
          <a:prstGeom prst="ellipse">
            <a:avLst/>
          </a:prstGeom>
          <a:solidFill>
            <a:srgbClr val="E32D9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entury Gothic" panose="020B0502020202020204" pitchFamily="34" charset="0"/>
              </a:rPr>
              <a:t>4</a:t>
            </a:r>
          </a:p>
        </p:txBody>
      </p:sp>
      <p:cxnSp>
        <p:nvCxnSpPr>
          <p:cNvPr id="17" name="Conector recto 16">
            <a:extLst>
              <a:ext uri="{FF2B5EF4-FFF2-40B4-BE49-F238E27FC236}">
                <a16:creationId xmlns:a16="http://schemas.microsoft.com/office/drawing/2014/main" id="{0A2D38D7-7542-4A7E-94C1-B7D428FDC933}"/>
              </a:ext>
            </a:extLst>
          </p:cNvPr>
          <p:cNvCxnSpPr>
            <a:cxnSpLocks/>
          </p:cNvCxnSpPr>
          <p:nvPr/>
        </p:nvCxnSpPr>
        <p:spPr>
          <a:xfrm>
            <a:off x="318155" y="2582943"/>
            <a:ext cx="2611225" cy="0"/>
          </a:xfrm>
          <a:prstGeom prst="line">
            <a:avLst/>
          </a:prstGeom>
          <a:ln w="57150">
            <a:solidFill>
              <a:srgbClr val="E32D91"/>
            </a:solidFill>
          </a:ln>
        </p:spPr>
        <p:style>
          <a:lnRef idx="1">
            <a:schemeClr val="accent1"/>
          </a:lnRef>
          <a:fillRef idx="0">
            <a:schemeClr val="accent1"/>
          </a:fillRef>
          <a:effectRef idx="0">
            <a:schemeClr val="accent1"/>
          </a:effectRef>
          <a:fontRef idx="minor">
            <a:schemeClr val="tx1"/>
          </a:fontRef>
        </p:style>
      </p:cxnSp>
      <p:cxnSp>
        <p:nvCxnSpPr>
          <p:cNvPr id="18" name="Conector recto 17">
            <a:extLst>
              <a:ext uri="{FF2B5EF4-FFF2-40B4-BE49-F238E27FC236}">
                <a16:creationId xmlns:a16="http://schemas.microsoft.com/office/drawing/2014/main" id="{1FD329FC-2B36-40EB-B0B2-08D5ACD032AE}"/>
              </a:ext>
            </a:extLst>
          </p:cNvPr>
          <p:cNvCxnSpPr>
            <a:cxnSpLocks/>
          </p:cNvCxnSpPr>
          <p:nvPr/>
        </p:nvCxnSpPr>
        <p:spPr>
          <a:xfrm>
            <a:off x="3209040" y="2573515"/>
            <a:ext cx="2611225" cy="0"/>
          </a:xfrm>
          <a:prstGeom prst="line">
            <a:avLst/>
          </a:prstGeom>
          <a:ln w="57150">
            <a:solidFill>
              <a:srgbClr val="E32D91"/>
            </a:solidFill>
          </a:ln>
        </p:spPr>
        <p:style>
          <a:lnRef idx="1">
            <a:schemeClr val="accent1"/>
          </a:lnRef>
          <a:fillRef idx="0">
            <a:schemeClr val="accent1"/>
          </a:fillRef>
          <a:effectRef idx="0">
            <a:schemeClr val="accent1"/>
          </a:effectRef>
          <a:fontRef idx="minor">
            <a:schemeClr val="tx1"/>
          </a:fontRef>
        </p:style>
      </p:cxnSp>
      <p:cxnSp>
        <p:nvCxnSpPr>
          <p:cNvPr id="19" name="Conector recto 18">
            <a:extLst>
              <a:ext uri="{FF2B5EF4-FFF2-40B4-BE49-F238E27FC236}">
                <a16:creationId xmlns:a16="http://schemas.microsoft.com/office/drawing/2014/main" id="{5891934C-E0D7-45BC-AE07-CDBE055D85D2}"/>
              </a:ext>
            </a:extLst>
          </p:cNvPr>
          <p:cNvCxnSpPr>
            <a:cxnSpLocks/>
          </p:cNvCxnSpPr>
          <p:nvPr/>
        </p:nvCxnSpPr>
        <p:spPr>
          <a:xfrm>
            <a:off x="6272752" y="2573515"/>
            <a:ext cx="2611225" cy="0"/>
          </a:xfrm>
          <a:prstGeom prst="line">
            <a:avLst/>
          </a:prstGeom>
          <a:ln w="57150">
            <a:solidFill>
              <a:srgbClr val="E32D91"/>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B821E3BF-A1B3-4E33-8041-A415A3D5153A}"/>
              </a:ext>
            </a:extLst>
          </p:cNvPr>
          <p:cNvCxnSpPr>
            <a:cxnSpLocks/>
          </p:cNvCxnSpPr>
          <p:nvPr/>
        </p:nvCxnSpPr>
        <p:spPr>
          <a:xfrm>
            <a:off x="9272049" y="2593939"/>
            <a:ext cx="2611225" cy="0"/>
          </a:xfrm>
          <a:prstGeom prst="line">
            <a:avLst/>
          </a:prstGeom>
          <a:ln w="57150">
            <a:solidFill>
              <a:srgbClr val="E32D91"/>
            </a:solidFill>
          </a:ln>
        </p:spPr>
        <p:style>
          <a:lnRef idx="1">
            <a:schemeClr val="accent1"/>
          </a:lnRef>
          <a:fillRef idx="0">
            <a:schemeClr val="accent1"/>
          </a:fillRef>
          <a:effectRef idx="0">
            <a:schemeClr val="accent1"/>
          </a:effectRef>
          <a:fontRef idx="minor">
            <a:schemeClr val="tx1"/>
          </a:fontRef>
        </p:style>
      </p:cxnSp>
      <p:graphicFrame>
        <p:nvGraphicFramePr>
          <p:cNvPr id="13" name="Tabla 12">
            <a:extLst>
              <a:ext uri="{FF2B5EF4-FFF2-40B4-BE49-F238E27FC236}">
                <a16:creationId xmlns:a16="http://schemas.microsoft.com/office/drawing/2014/main" id="{FB579B3B-4830-4C19-A33C-56FA3E31EE3A}"/>
              </a:ext>
            </a:extLst>
          </p:cNvPr>
          <p:cNvGraphicFramePr>
            <a:graphicFrameLocks noGrp="1"/>
          </p:cNvGraphicFramePr>
          <p:nvPr>
            <p:extLst>
              <p:ext uri="{D42A27DB-BD31-4B8C-83A1-F6EECF244321}">
                <p14:modId xmlns:p14="http://schemas.microsoft.com/office/powerpoint/2010/main" val="2081573104"/>
              </p:ext>
            </p:extLst>
          </p:nvPr>
        </p:nvGraphicFramePr>
        <p:xfrm>
          <a:off x="121920" y="4006745"/>
          <a:ext cx="12007998" cy="1950720"/>
        </p:xfrm>
        <a:graphic>
          <a:graphicData uri="http://schemas.openxmlformats.org/drawingml/2006/table">
            <a:tbl>
              <a:tblPr>
                <a:tableStyleId>{2D5ABB26-0587-4C30-8999-92F81FD0307C}</a:tableStyleId>
              </a:tblPr>
              <a:tblGrid>
                <a:gridCol w="4002666">
                  <a:extLst>
                    <a:ext uri="{9D8B030D-6E8A-4147-A177-3AD203B41FA5}">
                      <a16:colId xmlns:a16="http://schemas.microsoft.com/office/drawing/2014/main" val="2539636870"/>
                    </a:ext>
                  </a:extLst>
                </a:gridCol>
                <a:gridCol w="4002666">
                  <a:extLst>
                    <a:ext uri="{9D8B030D-6E8A-4147-A177-3AD203B41FA5}">
                      <a16:colId xmlns:a16="http://schemas.microsoft.com/office/drawing/2014/main" val="3071266770"/>
                    </a:ext>
                  </a:extLst>
                </a:gridCol>
                <a:gridCol w="4002666">
                  <a:extLst>
                    <a:ext uri="{9D8B030D-6E8A-4147-A177-3AD203B41FA5}">
                      <a16:colId xmlns:a16="http://schemas.microsoft.com/office/drawing/2014/main" val="2061904011"/>
                    </a:ext>
                  </a:extLst>
                </a:gridCol>
              </a:tblGrid>
              <a:tr h="1777275">
                <a:tc>
                  <a:txBody>
                    <a:bodyPr/>
                    <a:lstStyle/>
                    <a:p>
                      <a:pPr marL="0" marR="0" lvl="0" indent="0" algn="ctr" defTabSz="774222" rtl="0" eaLnBrk="1" fontAlgn="auto" latinLnBrk="0" hangingPunct="1">
                        <a:lnSpc>
                          <a:spcPct val="100000"/>
                        </a:lnSpc>
                        <a:spcBef>
                          <a:spcPts val="0"/>
                        </a:spcBef>
                        <a:spcAft>
                          <a:spcPts val="0"/>
                        </a:spcAft>
                        <a:buClrTx/>
                        <a:buSzTx/>
                        <a:buFontTx/>
                        <a:buNone/>
                        <a:tabLst/>
                        <a:defRPr/>
                      </a:pPr>
                      <a:r>
                        <a:rPr lang="es-MX" sz="2000" b="1" kern="100" dirty="0">
                          <a:solidFill>
                            <a:schemeClr val="tx1"/>
                          </a:solidFill>
                          <a:effectLst/>
                          <a:latin typeface="Century Gothic" panose="020B0502020202020204" pitchFamily="34" charset="0"/>
                        </a:rPr>
                        <a:t>Sistemas</a:t>
                      </a:r>
                    </a:p>
                    <a:p>
                      <a:pPr marL="0" marR="0" lvl="0" indent="0" algn="ctr" defTabSz="774222" rtl="0" eaLnBrk="1" fontAlgn="auto" latinLnBrk="0" hangingPunct="1">
                        <a:lnSpc>
                          <a:spcPct val="100000"/>
                        </a:lnSpc>
                        <a:spcBef>
                          <a:spcPts val="0"/>
                        </a:spcBef>
                        <a:spcAft>
                          <a:spcPts val="0"/>
                        </a:spcAft>
                        <a:buClrTx/>
                        <a:buSzTx/>
                        <a:buFontTx/>
                        <a:buNone/>
                        <a:tabLst/>
                        <a:defRPr/>
                      </a:pPr>
                      <a:r>
                        <a:rPr lang="es-MX" sz="2000" b="1" kern="100" dirty="0">
                          <a:solidFill>
                            <a:schemeClr val="tx1"/>
                          </a:solidFill>
                          <a:effectLst/>
                          <a:latin typeface="Century Gothic" panose="020B0502020202020204" pitchFamily="34" charset="0"/>
                        </a:rPr>
                        <a:t> de Citas INE</a:t>
                      </a:r>
                    </a:p>
                    <a:p>
                      <a:pPr marL="0" marR="0" lvl="0" indent="0" algn="ctr" defTabSz="774222" rtl="0" eaLnBrk="1" fontAlgn="auto" latinLnBrk="0" hangingPunct="1">
                        <a:lnSpc>
                          <a:spcPct val="100000"/>
                        </a:lnSpc>
                        <a:spcBef>
                          <a:spcPts val="0"/>
                        </a:spcBef>
                        <a:spcAft>
                          <a:spcPts val="0"/>
                        </a:spcAft>
                        <a:buClrTx/>
                        <a:buSzTx/>
                        <a:buFontTx/>
                        <a:buNone/>
                        <a:tabLst/>
                        <a:defRPr/>
                      </a:pPr>
                      <a:endParaRPr lang="es-MX" sz="1400" b="0" kern="100" dirty="0">
                        <a:solidFill>
                          <a:schemeClr val="tx1"/>
                        </a:solidFill>
                        <a:effectLst/>
                        <a:latin typeface="Century Gothic" panose="020B0502020202020204" pitchFamily="34" charset="0"/>
                      </a:endParaRPr>
                    </a:p>
                    <a:p>
                      <a:pPr marL="0" marR="0" lvl="0" indent="0" algn="ctr" defTabSz="774222" rtl="0" eaLnBrk="1" fontAlgn="auto" latinLnBrk="0" hangingPunct="1">
                        <a:lnSpc>
                          <a:spcPct val="100000"/>
                        </a:lnSpc>
                        <a:spcBef>
                          <a:spcPts val="0"/>
                        </a:spcBef>
                        <a:spcAft>
                          <a:spcPts val="0"/>
                        </a:spcAft>
                        <a:buClrTx/>
                        <a:buSzTx/>
                        <a:buFontTx/>
                        <a:buNone/>
                        <a:tabLst/>
                        <a:defRPr/>
                      </a:pPr>
                      <a:endParaRPr lang="es-MX" sz="1400" b="0" kern="100" dirty="0">
                        <a:solidFill>
                          <a:schemeClr val="tx1"/>
                        </a:solidFill>
                        <a:effectLst/>
                        <a:latin typeface="Century Gothic" panose="020B0502020202020204" pitchFamily="34" charset="0"/>
                      </a:endParaRPr>
                    </a:p>
                    <a:p>
                      <a:pPr algn="ctr"/>
                      <a:endParaRPr lang="es-MX" sz="1400" kern="1200" dirty="0">
                        <a:solidFill>
                          <a:schemeClr val="tx1"/>
                        </a:solidFill>
                        <a:effectLst/>
                        <a:latin typeface="Century Gothic" panose="020B0502020202020204" pitchFamily="34" charset="0"/>
                      </a:endParaRPr>
                    </a:p>
                    <a:p>
                      <a:pPr algn="ctr"/>
                      <a:endParaRPr lang="es-MX" sz="1400" kern="1200" dirty="0">
                        <a:solidFill>
                          <a:schemeClr val="tx1"/>
                        </a:solidFill>
                        <a:effectLst/>
                        <a:latin typeface="Century Gothic" panose="020B0502020202020204" pitchFamily="34" charset="0"/>
                      </a:endParaRPr>
                    </a:p>
                    <a:p>
                      <a:pPr algn="ctr"/>
                      <a:endParaRPr lang="es-MX" sz="1400" kern="1200" dirty="0">
                        <a:solidFill>
                          <a:schemeClr val="tx1"/>
                        </a:solidFill>
                        <a:effectLst/>
                        <a:latin typeface="Century Gothic" panose="020B0502020202020204" pitchFamily="34" charset="0"/>
                      </a:endParaRPr>
                    </a:p>
                  </a:txBody>
                  <a:tcPr/>
                </a:tc>
                <a:tc>
                  <a:txBody>
                    <a:bodyPr/>
                    <a:lstStyle/>
                    <a:p>
                      <a:pPr marL="0" marR="0" lvl="0" indent="0" algn="ctr" defTabSz="774222" rtl="0" eaLnBrk="1" fontAlgn="auto" latinLnBrk="0" hangingPunct="1">
                        <a:lnSpc>
                          <a:spcPct val="100000"/>
                        </a:lnSpc>
                        <a:spcBef>
                          <a:spcPts val="0"/>
                        </a:spcBef>
                        <a:spcAft>
                          <a:spcPts val="0"/>
                        </a:spcAft>
                        <a:buClrTx/>
                        <a:buSzTx/>
                        <a:buFontTx/>
                        <a:buNone/>
                        <a:tabLst/>
                        <a:defRPr/>
                      </a:pPr>
                      <a:r>
                        <a:rPr lang="pt-BR" sz="2000" b="1" kern="100" dirty="0">
                          <a:solidFill>
                            <a:schemeClr val="tx1"/>
                          </a:solidFill>
                          <a:effectLst/>
                          <a:latin typeface="Century Gothic" panose="020B0502020202020204" pitchFamily="34" charset="0"/>
                        </a:rPr>
                        <a:t>Sistema de Registro</a:t>
                      </a:r>
                    </a:p>
                    <a:p>
                      <a:pPr marL="0" marR="0" lvl="0" indent="0" algn="ctr" defTabSz="774222" rtl="0" eaLnBrk="1" fontAlgn="auto" latinLnBrk="0" hangingPunct="1">
                        <a:lnSpc>
                          <a:spcPct val="100000"/>
                        </a:lnSpc>
                        <a:spcBef>
                          <a:spcPts val="0"/>
                        </a:spcBef>
                        <a:spcAft>
                          <a:spcPts val="0"/>
                        </a:spcAft>
                        <a:buClrTx/>
                        <a:buSzTx/>
                        <a:buFontTx/>
                        <a:buNone/>
                        <a:tabLst/>
                        <a:defRPr/>
                      </a:pPr>
                      <a:r>
                        <a:rPr lang="pt-BR" sz="2000" b="1" kern="100" dirty="0">
                          <a:solidFill>
                            <a:schemeClr val="tx1"/>
                          </a:solidFill>
                          <a:effectLst/>
                          <a:latin typeface="Century Gothic" panose="020B0502020202020204" pitchFamily="34" charset="0"/>
                        </a:rPr>
                        <a:t> para Voto </a:t>
                      </a:r>
                    </a:p>
                    <a:p>
                      <a:pPr marL="0" marR="0" lvl="0" indent="0" algn="ctr" defTabSz="774222" rtl="0" eaLnBrk="1" fontAlgn="auto" latinLnBrk="0" hangingPunct="1">
                        <a:lnSpc>
                          <a:spcPct val="100000"/>
                        </a:lnSpc>
                        <a:spcBef>
                          <a:spcPts val="0"/>
                        </a:spcBef>
                        <a:spcAft>
                          <a:spcPts val="0"/>
                        </a:spcAft>
                        <a:buClrTx/>
                        <a:buSzTx/>
                        <a:buFontTx/>
                        <a:buNone/>
                        <a:tabLst/>
                        <a:defRPr/>
                      </a:pPr>
                      <a:r>
                        <a:rPr lang="pt-BR" sz="2000" b="1" kern="100" dirty="0">
                          <a:solidFill>
                            <a:schemeClr val="tx1"/>
                          </a:solidFill>
                          <a:effectLst/>
                          <a:latin typeface="Century Gothic" panose="020B0502020202020204" pitchFamily="34" charset="0"/>
                        </a:rPr>
                        <a:t>Anticipado</a:t>
                      </a:r>
                    </a:p>
                    <a:p>
                      <a:pPr marL="0" marR="0" lvl="0" indent="0" algn="ctr" defTabSz="774222" rtl="0" eaLnBrk="1" fontAlgn="auto" latinLnBrk="0" hangingPunct="1">
                        <a:lnSpc>
                          <a:spcPct val="100000"/>
                        </a:lnSpc>
                        <a:spcBef>
                          <a:spcPts val="0"/>
                        </a:spcBef>
                        <a:spcAft>
                          <a:spcPts val="0"/>
                        </a:spcAft>
                        <a:buClrTx/>
                        <a:buSzTx/>
                        <a:buFontTx/>
                        <a:buNone/>
                        <a:tabLst/>
                        <a:defRPr/>
                      </a:pPr>
                      <a:endParaRPr lang="pt-BR" sz="1400" b="0" kern="100" dirty="0">
                        <a:solidFill>
                          <a:schemeClr val="tx1"/>
                        </a:solidFill>
                        <a:effectLst/>
                        <a:latin typeface="Century Gothic" panose="020B0502020202020204" pitchFamily="34" charset="0"/>
                      </a:endParaRPr>
                    </a:p>
                    <a:p>
                      <a:pPr marL="0" marR="0" lvl="0" indent="0" algn="ctr" defTabSz="774222" rtl="0" eaLnBrk="1" fontAlgn="auto" latinLnBrk="0" hangingPunct="1">
                        <a:lnSpc>
                          <a:spcPct val="100000"/>
                        </a:lnSpc>
                        <a:spcBef>
                          <a:spcPts val="0"/>
                        </a:spcBef>
                        <a:spcAft>
                          <a:spcPts val="0"/>
                        </a:spcAft>
                        <a:buClrTx/>
                        <a:buSzTx/>
                        <a:buFontTx/>
                        <a:buNone/>
                        <a:tabLst/>
                        <a:defRPr/>
                      </a:pPr>
                      <a:endParaRPr lang="pt-BR" sz="1400" b="0" kern="100" dirty="0">
                        <a:solidFill>
                          <a:schemeClr val="tx1"/>
                        </a:solidFill>
                        <a:effectLst/>
                        <a:latin typeface="Century Gothic" panose="020B0502020202020204" pitchFamily="34" charset="0"/>
                      </a:endParaRPr>
                    </a:p>
                    <a:p>
                      <a:pPr algn="ctr"/>
                      <a:endParaRPr lang="es-ES" sz="1400" kern="1200" dirty="0">
                        <a:solidFill>
                          <a:schemeClr val="tx1"/>
                        </a:solidFill>
                        <a:effectLst/>
                        <a:latin typeface="Century Gothic" panose="020B0502020202020204" pitchFamily="34" charset="0"/>
                      </a:endParaRPr>
                    </a:p>
                    <a:p>
                      <a:pPr algn="ctr"/>
                      <a:endParaRPr lang="es-ES" sz="1400" kern="1200" dirty="0">
                        <a:solidFill>
                          <a:schemeClr val="tx1"/>
                        </a:solidFill>
                        <a:effectLst/>
                        <a:latin typeface="Century Gothic" panose="020B0502020202020204" pitchFamily="34" charset="0"/>
                      </a:endParaRPr>
                    </a:p>
                  </a:txBody>
                  <a:tcPr/>
                </a:tc>
                <a:tc>
                  <a:txBody>
                    <a:bodyPr/>
                    <a:lstStyle/>
                    <a:p>
                      <a:pPr marL="0" marR="0" lvl="0" indent="0" algn="ctr" defTabSz="774222" rtl="0" eaLnBrk="1" fontAlgn="auto" latinLnBrk="0" hangingPunct="1">
                        <a:lnSpc>
                          <a:spcPct val="100000"/>
                        </a:lnSpc>
                        <a:spcBef>
                          <a:spcPts val="0"/>
                        </a:spcBef>
                        <a:spcAft>
                          <a:spcPts val="0"/>
                        </a:spcAft>
                        <a:buClrTx/>
                        <a:buSzTx/>
                        <a:buFontTx/>
                        <a:buNone/>
                        <a:tabLst/>
                        <a:defRPr/>
                      </a:pPr>
                      <a:r>
                        <a:rPr lang="es-ES" sz="2000" b="1" kern="100" dirty="0">
                          <a:solidFill>
                            <a:schemeClr val="tx1"/>
                          </a:solidFill>
                          <a:effectLst/>
                          <a:latin typeface="Century Gothic" panose="020B0502020202020204" pitchFamily="34" charset="0"/>
                        </a:rPr>
                        <a:t>Sistema de Procesamiento de Solicitudes del Voto de los Mexicanos Residentes en el Extranjero</a:t>
                      </a:r>
                    </a:p>
                    <a:p>
                      <a:pPr marL="0" marR="0" lvl="0" indent="0" algn="ctr" defTabSz="774222" rtl="0" eaLnBrk="1" fontAlgn="auto" latinLnBrk="0" hangingPunct="1">
                        <a:lnSpc>
                          <a:spcPct val="100000"/>
                        </a:lnSpc>
                        <a:spcBef>
                          <a:spcPts val="0"/>
                        </a:spcBef>
                        <a:spcAft>
                          <a:spcPts val="0"/>
                        </a:spcAft>
                        <a:buClrTx/>
                        <a:buSzTx/>
                        <a:buFontTx/>
                        <a:buNone/>
                        <a:tabLst/>
                        <a:defRPr/>
                      </a:pPr>
                      <a:endParaRPr lang="es-ES" sz="1400" b="0" kern="100" dirty="0">
                        <a:solidFill>
                          <a:schemeClr val="tx1"/>
                        </a:solidFill>
                        <a:effectLst/>
                        <a:latin typeface="Century Gothic" panose="020B0502020202020204" pitchFamily="34" charset="0"/>
                      </a:endParaRPr>
                    </a:p>
                    <a:p>
                      <a:pPr marL="0" marR="0" lvl="0" indent="0" algn="ctr" defTabSz="774222" rtl="0" eaLnBrk="1" fontAlgn="auto" latinLnBrk="0" hangingPunct="1">
                        <a:lnSpc>
                          <a:spcPct val="100000"/>
                        </a:lnSpc>
                        <a:spcBef>
                          <a:spcPts val="0"/>
                        </a:spcBef>
                        <a:spcAft>
                          <a:spcPts val="0"/>
                        </a:spcAft>
                        <a:buClrTx/>
                        <a:buSzTx/>
                        <a:buFontTx/>
                        <a:buNone/>
                        <a:tabLst/>
                        <a:defRPr/>
                      </a:pPr>
                      <a:endParaRPr lang="es-ES" sz="1400" kern="1200" dirty="0">
                        <a:solidFill>
                          <a:schemeClr val="tx1"/>
                        </a:solidFill>
                        <a:effectLst/>
                        <a:latin typeface="Century Gothic" panose="020B0502020202020204" pitchFamily="34" charset="0"/>
                      </a:endParaRPr>
                    </a:p>
                    <a:p>
                      <a:pPr algn="ctr"/>
                      <a:endParaRPr lang="es-MX" sz="1400" b="0" dirty="0">
                        <a:solidFill>
                          <a:schemeClr val="tx1"/>
                        </a:solidFill>
                        <a:latin typeface="Century Gothic" panose="020B0502020202020204" pitchFamily="34" charset="0"/>
                      </a:endParaRPr>
                    </a:p>
                  </a:txBody>
                  <a:tcPr/>
                </a:tc>
                <a:extLst>
                  <a:ext uri="{0D108BD9-81ED-4DB2-BD59-A6C34878D82A}">
                    <a16:rowId xmlns:a16="http://schemas.microsoft.com/office/drawing/2014/main" val="2625679593"/>
                  </a:ext>
                </a:extLst>
              </a:tr>
            </a:tbl>
          </a:graphicData>
        </a:graphic>
      </p:graphicFrame>
      <p:sp>
        <p:nvSpPr>
          <p:cNvPr id="14" name="Elipse 13">
            <a:extLst>
              <a:ext uri="{FF2B5EF4-FFF2-40B4-BE49-F238E27FC236}">
                <a16:creationId xmlns:a16="http://schemas.microsoft.com/office/drawing/2014/main" id="{D6D034A0-7CAF-4A78-8C41-8C9B9296245F}"/>
              </a:ext>
            </a:extLst>
          </p:cNvPr>
          <p:cNvSpPr/>
          <p:nvPr/>
        </p:nvSpPr>
        <p:spPr>
          <a:xfrm>
            <a:off x="1917729" y="3557137"/>
            <a:ext cx="476055" cy="449608"/>
          </a:xfrm>
          <a:prstGeom prst="ellipse">
            <a:avLst/>
          </a:prstGeom>
          <a:solidFill>
            <a:srgbClr val="E32D9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latin typeface="Century Gothic" panose="020B0502020202020204" pitchFamily="34" charset="0"/>
              </a:rPr>
              <a:t>5</a:t>
            </a:r>
          </a:p>
        </p:txBody>
      </p:sp>
      <p:sp>
        <p:nvSpPr>
          <p:cNvPr id="15" name="Elipse 14">
            <a:extLst>
              <a:ext uri="{FF2B5EF4-FFF2-40B4-BE49-F238E27FC236}">
                <a16:creationId xmlns:a16="http://schemas.microsoft.com/office/drawing/2014/main" id="{5B189943-547F-4EF3-9532-8413C2BE7B87}"/>
              </a:ext>
            </a:extLst>
          </p:cNvPr>
          <p:cNvSpPr/>
          <p:nvPr/>
        </p:nvSpPr>
        <p:spPr>
          <a:xfrm>
            <a:off x="5800783" y="3524694"/>
            <a:ext cx="476055" cy="449608"/>
          </a:xfrm>
          <a:prstGeom prst="ellipse">
            <a:avLst/>
          </a:prstGeom>
          <a:solidFill>
            <a:srgbClr val="E32D9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latin typeface="Century Gothic" panose="020B0502020202020204" pitchFamily="34" charset="0"/>
              </a:rPr>
              <a:t>6</a:t>
            </a:r>
          </a:p>
        </p:txBody>
      </p:sp>
      <p:sp>
        <p:nvSpPr>
          <p:cNvPr id="16" name="Elipse 15">
            <a:extLst>
              <a:ext uri="{FF2B5EF4-FFF2-40B4-BE49-F238E27FC236}">
                <a16:creationId xmlns:a16="http://schemas.microsoft.com/office/drawing/2014/main" id="{D3B6EC6F-CBA3-4768-AEEF-2A54FC039BB9}"/>
              </a:ext>
            </a:extLst>
          </p:cNvPr>
          <p:cNvSpPr/>
          <p:nvPr/>
        </p:nvSpPr>
        <p:spPr>
          <a:xfrm>
            <a:off x="9891230" y="3557137"/>
            <a:ext cx="476055" cy="449608"/>
          </a:xfrm>
          <a:prstGeom prst="ellipse">
            <a:avLst/>
          </a:prstGeom>
          <a:solidFill>
            <a:srgbClr val="E32D9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latin typeface="Century Gothic" panose="020B0502020202020204" pitchFamily="34" charset="0"/>
              </a:rPr>
              <a:t>7</a:t>
            </a:r>
          </a:p>
        </p:txBody>
      </p:sp>
      <p:cxnSp>
        <p:nvCxnSpPr>
          <p:cNvPr id="21" name="Conector recto 20">
            <a:extLst>
              <a:ext uri="{FF2B5EF4-FFF2-40B4-BE49-F238E27FC236}">
                <a16:creationId xmlns:a16="http://schemas.microsoft.com/office/drawing/2014/main" id="{76F74263-E6AB-4153-ADA2-44C3FC6DDA6F}"/>
              </a:ext>
            </a:extLst>
          </p:cNvPr>
          <p:cNvCxnSpPr>
            <a:cxnSpLocks/>
          </p:cNvCxnSpPr>
          <p:nvPr/>
        </p:nvCxnSpPr>
        <p:spPr>
          <a:xfrm>
            <a:off x="239937" y="5399361"/>
            <a:ext cx="3539584" cy="0"/>
          </a:xfrm>
          <a:prstGeom prst="line">
            <a:avLst/>
          </a:prstGeom>
          <a:ln w="57150">
            <a:solidFill>
              <a:srgbClr val="E32D91"/>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DDDA7DCA-5CA6-45D1-A15F-338A1CA2D44B}"/>
              </a:ext>
            </a:extLst>
          </p:cNvPr>
          <p:cNvCxnSpPr>
            <a:cxnSpLocks/>
          </p:cNvCxnSpPr>
          <p:nvPr/>
        </p:nvCxnSpPr>
        <p:spPr>
          <a:xfrm>
            <a:off x="4040418" y="5399361"/>
            <a:ext cx="3539584" cy="0"/>
          </a:xfrm>
          <a:prstGeom prst="line">
            <a:avLst/>
          </a:prstGeom>
          <a:ln w="57150">
            <a:solidFill>
              <a:srgbClr val="E32D91"/>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40B02D03-13CC-455C-999B-12D35A1B8A1B}"/>
              </a:ext>
            </a:extLst>
          </p:cNvPr>
          <p:cNvCxnSpPr>
            <a:cxnSpLocks/>
          </p:cNvCxnSpPr>
          <p:nvPr/>
        </p:nvCxnSpPr>
        <p:spPr>
          <a:xfrm>
            <a:off x="8314782" y="5399361"/>
            <a:ext cx="3539584" cy="0"/>
          </a:xfrm>
          <a:prstGeom prst="line">
            <a:avLst/>
          </a:prstGeom>
          <a:ln w="57150">
            <a:solidFill>
              <a:srgbClr val="E32D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3089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F094116-806D-4A81-8188-FF666AC5B5CF}"/>
              </a:ext>
            </a:extLst>
          </p:cNvPr>
          <p:cNvSpPr>
            <a:spLocks noGrp="1"/>
          </p:cNvSpPr>
          <p:nvPr>
            <p:ph idx="1"/>
          </p:nvPr>
        </p:nvSpPr>
        <p:spPr>
          <a:xfrm>
            <a:off x="2471154" y="355972"/>
            <a:ext cx="7573651" cy="517241"/>
          </a:xfrm>
        </p:spPr>
        <p:txBody>
          <a:bodyPr>
            <a:normAutofit/>
          </a:bodyPr>
          <a:lstStyle/>
          <a:p>
            <a:pPr marL="0" indent="0">
              <a:buNone/>
            </a:pPr>
            <a:r>
              <a:rPr lang="es-MX" dirty="0"/>
              <a:t>La instrumentación de la ETD considera:</a:t>
            </a:r>
          </a:p>
        </p:txBody>
      </p:sp>
      <p:sp>
        <p:nvSpPr>
          <p:cNvPr id="5" name="Rectángulo 4">
            <a:extLst>
              <a:ext uri="{FF2B5EF4-FFF2-40B4-BE49-F238E27FC236}">
                <a16:creationId xmlns:a16="http://schemas.microsoft.com/office/drawing/2014/main" id="{077FE03F-59EC-478C-AA0D-2D4CA6F7A993}"/>
              </a:ext>
            </a:extLst>
          </p:cNvPr>
          <p:cNvSpPr/>
          <p:nvPr/>
        </p:nvSpPr>
        <p:spPr>
          <a:xfrm>
            <a:off x="0" y="0"/>
            <a:ext cx="2290713" cy="66176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
        <p:nvSpPr>
          <p:cNvPr id="6" name="Elipse 5">
            <a:extLst>
              <a:ext uri="{FF2B5EF4-FFF2-40B4-BE49-F238E27FC236}">
                <a16:creationId xmlns:a16="http://schemas.microsoft.com/office/drawing/2014/main" id="{BF40F4EF-42A0-421C-97AB-4AA209A85B3B}"/>
              </a:ext>
            </a:extLst>
          </p:cNvPr>
          <p:cNvSpPr/>
          <p:nvPr/>
        </p:nvSpPr>
        <p:spPr>
          <a:xfrm>
            <a:off x="1926014" y="1075183"/>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schemeClr val="bg2"/>
              </a:solidFill>
              <a:effectLst/>
              <a:uLnTx/>
              <a:uFillTx/>
              <a:latin typeface="Century Gothic" panose="020F0302020204030204"/>
              <a:ea typeface="+mn-ea"/>
              <a:cs typeface="+mn-cs"/>
            </a:endParaRPr>
          </a:p>
        </p:txBody>
      </p:sp>
      <p:sp>
        <p:nvSpPr>
          <p:cNvPr id="7" name="Elipse 6">
            <a:extLst>
              <a:ext uri="{FF2B5EF4-FFF2-40B4-BE49-F238E27FC236}">
                <a16:creationId xmlns:a16="http://schemas.microsoft.com/office/drawing/2014/main" id="{DABBE39F-E2F9-41BE-A4B9-B72746D2F5C9}"/>
              </a:ext>
            </a:extLst>
          </p:cNvPr>
          <p:cNvSpPr/>
          <p:nvPr/>
        </p:nvSpPr>
        <p:spPr>
          <a:xfrm>
            <a:off x="1927486" y="2283385"/>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schemeClr val="bg2"/>
              </a:solidFill>
              <a:effectLst/>
              <a:uLnTx/>
              <a:uFillTx/>
              <a:latin typeface="Century Gothic" panose="020F0302020204030204"/>
              <a:ea typeface="+mn-ea"/>
              <a:cs typeface="+mn-cs"/>
            </a:endParaRPr>
          </a:p>
        </p:txBody>
      </p:sp>
      <p:sp>
        <p:nvSpPr>
          <p:cNvPr id="8" name="Elipse 7">
            <a:extLst>
              <a:ext uri="{FF2B5EF4-FFF2-40B4-BE49-F238E27FC236}">
                <a16:creationId xmlns:a16="http://schemas.microsoft.com/office/drawing/2014/main" id="{99378C21-42D3-457C-962F-BB303732BEB8}"/>
              </a:ext>
            </a:extLst>
          </p:cNvPr>
          <p:cNvSpPr/>
          <p:nvPr/>
        </p:nvSpPr>
        <p:spPr>
          <a:xfrm>
            <a:off x="1951348" y="3491587"/>
            <a:ext cx="691692" cy="691692"/>
          </a:xfrm>
          <a:prstGeom prst="ellipse">
            <a:avLst/>
          </a:prstGeom>
          <a:solidFill>
            <a:schemeClr val="accent5"/>
          </a:solidFill>
          <a:ln w="5715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black"/>
              </a:solidFill>
              <a:effectLst/>
              <a:uLnTx/>
              <a:uFillTx/>
              <a:latin typeface="Century Gothic" panose="020F0302020204030204"/>
              <a:ea typeface="+mn-ea"/>
              <a:cs typeface="+mn-cs"/>
            </a:endParaRPr>
          </a:p>
        </p:txBody>
      </p:sp>
      <p:sp>
        <p:nvSpPr>
          <p:cNvPr id="9" name="Elipse 8">
            <a:extLst>
              <a:ext uri="{FF2B5EF4-FFF2-40B4-BE49-F238E27FC236}">
                <a16:creationId xmlns:a16="http://schemas.microsoft.com/office/drawing/2014/main" id="{BBE9EE11-A0D6-47C5-82E6-054595050539}"/>
              </a:ext>
            </a:extLst>
          </p:cNvPr>
          <p:cNvSpPr/>
          <p:nvPr/>
        </p:nvSpPr>
        <p:spPr>
          <a:xfrm>
            <a:off x="1926014" y="4667890"/>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schemeClr val="bg2"/>
              </a:solidFill>
              <a:effectLst/>
              <a:uLnTx/>
              <a:uFillTx/>
              <a:latin typeface="Century Gothic" panose="020F0302020204030204"/>
              <a:ea typeface="+mn-ea"/>
              <a:cs typeface="+mn-cs"/>
            </a:endParaRPr>
          </a:p>
        </p:txBody>
      </p:sp>
      <p:sp>
        <p:nvSpPr>
          <p:cNvPr id="11" name="CuadroTexto 10">
            <a:extLst>
              <a:ext uri="{FF2B5EF4-FFF2-40B4-BE49-F238E27FC236}">
                <a16:creationId xmlns:a16="http://schemas.microsoft.com/office/drawing/2014/main" id="{F4FB8F69-4924-4032-BA3F-0CADDA90504E}"/>
              </a:ext>
            </a:extLst>
          </p:cNvPr>
          <p:cNvSpPr txBox="1"/>
          <p:nvPr/>
        </p:nvSpPr>
        <p:spPr>
          <a:xfrm>
            <a:off x="2643039" y="1075183"/>
            <a:ext cx="9446179"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schemeClr val="bg2"/>
                </a:solidFill>
                <a:effectLst/>
                <a:uLnTx/>
                <a:uFillTx/>
                <a:latin typeface="Montserrat" pitchFamily="2" charset="77"/>
                <a:ea typeface="+mn-ea"/>
                <a:cs typeface="Times New Roman" panose="02020603050405020304" pitchFamily="18" charset="0"/>
              </a:rPr>
              <a:t>Transformación digital para el Sistema Integral del Registro Federal de Electores (SIIRFE)</a:t>
            </a:r>
            <a:endParaRPr kumimoji="0" lang="es-MX" sz="1800" b="1" i="0" u="none" strike="noStrike" kern="1200" cap="none" spc="0" normalizeH="0" baseline="0" noProof="0" dirty="0">
              <a:ln>
                <a:noFill/>
              </a:ln>
              <a:solidFill>
                <a:schemeClr val="bg2"/>
              </a:solidFill>
              <a:effectLst/>
              <a:uLnTx/>
              <a:uFillTx/>
              <a:latin typeface="Montserrat" pitchFamily="2" charset="77"/>
              <a:ea typeface="+mn-ea"/>
              <a:cs typeface="Times New Roman" panose="02020603050405020304" pitchFamily="18" charset="0"/>
            </a:endParaRPr>
          </a:p>
        </p:txBody>
      </p:sp>
      <p:sp>
        <p:nvSpPr>
          <p:cNvPr id="13" name="CuadroTexto 12">
            <a:extLst>
              <a:ext uri="{FF2B5EF4-FFF2-40B4-BE49-F238E27FC236}">
                <a16:creationId xmlns:a16="http://schemas.microsoft.com/office/drawing/2014/main" id="{1046EA96-C0B1-4866-86E3-3F55F87AC1C0}"/>
              </a:ext>
            </a:extLst>
          </p:cNvPr>
          <p:cNvSpPr txBox="1"/>
          <p:nvPr/>
        </p:nvSpPr>
        <p:spPr>
          <a:xfrm>
            <a:off x="2643040" y="2444565"/>
            <a:ext cx="6113282"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schemeClr val="bg2"/>
                </a:solidFill>
                <a:effectLst/>
                <a:uLnTx/>
                <a:uFillTx/>
                <a:latin typeface="Montserrat" panose="00000500000000000000" pitchFamily="2" charset="0"/>
                <a:ea typeface="Times New Roman" panose="02020603050405020304" pitchFamily="18" charset="0"/>
                <a:cs typeface="Times New Roman" panose="02020603050405020304" pitchFamily="18" charset="0"/>
              </a:rPr>
              <a:t>Proyectos en desarrollo</a:t>
            </a:r>
            <a:endParaRPr kumimoji="0" lang="es-MX" sz="1800" b="1" i="0" u="none" strike="noStrike" kern="1200" cap="none" spc="0" normalizeH="0" baseline="0" noProof="0" dirty="0">
              <a:ln>
                <a:noFill/>
              </a:ln>
              <a:solidFill>
                <a:schemeClr val="bg2"/>
              </a:solidFill>
              <a:effectLst/>
              <a:uLnTx/>
              <a:uFillTx/>
              <a:latin typeface="Century Gothic" panose="020F0302020204030204"/>
              <a:ea typeface="+mn-ea"/>
              <a:cs typeface="+mn-cs"/>
            </a:endParaRPr>
          </a:p>
        </p:txBody>
      </p:sp>
      <p:sp>
        <p:nvSpPr>
          <p:cNvPr id="15" name="CuadroTexto 14">
            <a:extLst>
              <a:ext uri="{FF2B5EF4-FFF2-40B4-BE49-F238E27FC236}">
                <a16:creationId xmlns:a16="http://schemas.microsoft.com/office/drawing/2014/main" id="{E923547D-47D2-4220-8E2E-610D4122AE47}"/>
              </a:ext>
            </a:extLst>
          </p:cNvPr>
          <p:cNvSpPr txBox="1"/>
          <p:nvPr/>
        </p:nvSpPr>
        <p:spPr>
          <a:xfrm>
            <a:off x="2651878" y="3541967"/>
            <a:ext cx="7588774" cy="341632"/>
          </a:xfrm>
          <a:prstGeom prst="rect">
            <a:avLst/>
          </a:prstGeom>
          <a:noFill/>
        </p:spPr>
        <p:txBody>
          <a:bodyPr wrap="square">
            <a:spAutoFit/>
          </a:bodyPr>
          <a:lstStyle/>
          <a:p>
            <a:pPr marL="0" marR="0" lvl="0" indent="0" algn="just" defTabSz="774222" rtl="0" eaLnBrk="1" fontAlgn="auto" latinLnBrk="0" hangingPunct="1">
              <a:lnSpc>
                <a:spcPct val="90000"/>
              </a:lnSpc>
              <a:spcBef>
                <a:spcPct val="0"/>
              </a:spcBef>
              <a:spcAft>
                <a:spcPts val="0"/>
              </a:spcAft>
              <a:buClrTx/>
              <a:buSzTx/>
              <a:buFontTx/>
              <a:buNone/>
              <a:tabLst/>
              <a:defRPr/>
            </a:pPr>
            <a:r>
              <a:rPr kumimoji="0" lang="es-ES" sz="1800" b="1" i="0" u="none" strike="noStrike" kern="1200" cap="none" spc="0" normalizeH="0" baseline="0" noProof="0" dirty="0">
                <a:ln>
                  <a:noFill/>
                </a:ln>
                <a:solidFill>
                  <a:srgbClr val="C84687"/>
                </a:solidFill>
                <a:effectLst/>
                <a:uLnTx/>
                <a:uFillTx/>
                <a:latin typeface="Montserrat" pitchFamily="2" charset="77"/>
                <a:ea typeface="+mn-ea"/>
                <a:cs typeface="Times New Roman" panose="02020603050405020304" pitchFamily="18" charset="0"/>
              </a:rPr>
              <a:t>Propuesta de iniciativas para la transformación digital </a:t>
            </a:r>
            <a:endParaRPr kumimoji="0" lang="es-MX" sz="1800" b="1" i="0" u="none" strike="noStrike" kern="1200" cap="none" spc="0" normalizeH="0" baseline="0" noProof="0" dirty="0">
              <a:ln>
                <a:noFill/>
              </a:ln>
              <a:solidFill>
                <a:srgbClr val="C84687"/>
              </a:solidFill>
              <a:effectLst/>
              <a:uLnTx/>
              <a:uFillTx/>
              <a:latin typeface="Montserrat" pitchFamily="2" charset="77"/>
              <a:ea typeface="+mn-ea"/>
              <a:cs typeface="Times New Roman" panose="02020603050405020304" pitchFamily="18" charset="0"/>
            </a:endParaRPr>
          </a:p>
        </p:txBody>
      </p:sp>
      <p:sp>
        <p:nvSpPr>
          <p:cNvPr id="16" name="CuadroTexto 15">
            <a:extLst>
              <a:ext uri="{FF2B5EF4-FFF2-40B4-BE49-F238E27FC236}">
                <a16:creationId xmlns:a16="http://schemas.microsoft.com/office/drawing/2014/main" id="{DBAC233D-EA4C-4A78-8CC7-414EAFDBD11F}"/>
              </a:ext>
            </a:extLst>
          </p:cNvPr>
          <p:cNvSpPr txBox="1"/>
          <p:nvPr/>
        </p:nvSpPr>
        <p:spPr>
          <a:xfrm>
            <a:off x="2725677" y="4842920"/>
            <a:ext cx="9097727" cy="341632"/>
          </a:xfrm>
          <a:prstGeom prst="rect">
            <a:avLst/>
          </a:prstGeom>
          <a:noFill/>
        </p:spPr>
        <p:txBody>
          <a:bodyPr wrap="square">
            <a:spAutoFit/>
          </a:bodyPr>
          <a:lstStyle/>
          <a:p>
            <a:pPr marL="0" marR="0" lvl="0" indent="0" algn="just" defTabSz="774222" rtl="0" eaLnBrk="1" fontAlgn="auto" latinLnBrk="0" hangingPunct="1">
              <a:lnSpc>
                <a:spcPct val="90000"/>
              </a:lnSpc>
              <a:spcBef>
                <a:spcPct val="0"/>
              </a:spcBef>
              <a:spcAft>
                <a:spcPts val="0"/>
              </a:spcAft>
              <a:buClrTx/>
              <a:buSzTx/>
              <a:buFontTx/>
              <a:buNone/>
              <a:tabLst/>
              <a:defRPr/>
            </a:pPr>
            <a:r>
              <a:rPr kumimoji="0" lang="es-MX" sz="1800" b="1" i="0" u="none" strike="noStrike" kern="1200" cap="none" spc="0" normalizeH="0" baseline="0" noProof="0" dirty="0">
                <a:ln>
                  <a:noFill/>
                </a:ln>
                <a:solidFill>
                  <a:schemeClr val="bg2"/>
                </a:solidFill>
                <a:effectLst/>
                <a:uLnTx/>
                <a:uFillTx/>
                <a:latin typeface="Montserrat" pitchFamily="2" charset="77"/>
                <a:ea typeface="+mn-ea"/>
                <a:cs typeface="Times New Roman" panose="02020603050405020304" pitchFamily="18" charset="0"/>
              </a:rPr>
              <a:t>Otras Iniciativas a valorar para la Transformación Digital </a:t>
            </a:r>
          </a:p>
        </p:txBody>
      </p:sp>
      <p:sp>
        <p:nvSpPr>
          <p:cNvPr id="10" name="CuadroTexto 9">
            <a:extLst>
              <a:ext uri="{FF2B5EF4-FFF2-40B4-BE49-F238E27FC236}">
                <a16:creationId xmlns:a16="http://schemas.microsoft.com/office/drawing/2014/main" id="{D2E8F40E-68F8-69FE-9327-22B649DF5C2A}"/>
              </a:ext>
            </a:extLst>
          </p:cNvPr>
          <p:cNvSpPr txBox="1"/>
          <p:nvPr/>
        </p:nvSpPr>
        <p:spPr>
          <a:xfrm>
            <a:off x="2651878" y="2777060"/>
            <a:ext cx="9257215"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rPr>
              <a:t>Grupo de proyectos ya en desarrollo que forman parte de la ETD.  Su puesta en operación deben ser sujetos a evaluación normativa, política y presupuestal.</a:t>
            </a:r>
            <a:endParaRPr kumimoji="0" lang="es-MX"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endParaRPr>
          </a:p>
        </p:txBody>
      </p:sp>
      <p:sp>
        <p:nvSpPr>
          <p:cNvPr id="14" name="CuadroTexto 13">
            <a:extLst>
              <a:ext uri="{FF2B5EF4-FFF2-40B4-BE49-F238E27FC236}">
                <a16:creationId xmlns:a16="http://schemas.microsoft.com/office/drawing/2014/main" id="{1BE40965-84BC-929A-97D9-3D0E447131CD}"/>
              </a:ext>
            </a:extLst>
          </p:cNvPr>
          <p:cNvSpPr txBox="1"/>
          <p:nvPr/>
        </p:nvSpPr>
        <p:spPr>
          <a:xfrm>
            <a:off x="2666464" y="1601449"/>
            <a:ext cx="9422754"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rPr>
              <a:t>Contempla una transformación integral que no solo modernice su arquitectura tecnológica, sino que esta arquitectura permita los cambios digitales de forma transversal en el RFE, capaz de operar con mayor agilidad, flexibilidad y enfoque en los datos. </a:t>
            </a:r>
          </a:p>
        </p:txBody>
      </p:sp>
      <p:sp>
        <p:nvSpPr>
          <p:cNvPr id="18" name="CuadroTexto 17">
            <a:extLst>
              <a:ext uri="{FF2B5EF4-FFF2-40B4-BE49-F238E27FC236}">
                <a16:creationId xmlns:a16="http://schemas.microsoft.com/office/drawing/2014/main" id="{B0C90024-4AF8-1E63-5BED-2E30B406EA41}"/>
              </a:ext>
            </a:extLst>
          </p:cNvPr>
          <p:cNvSpPr txBox="1"/>
          <p:nvPr/>
        </p:nvSpPr>
        <p:spPr>
          <a:xfrm>
            <a:off x="2725677" y="3838437"/>
            <a:ext cx="9183415"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00" cap="none" spc="0" normalizeH="0" baseline="0" noProof="0" dirty="0">
                <a:ln>
                  <a:noFill/>
                </a:ln>
                <a:solidFill>
                  <a:prstClr val="black"/>
                </a:solidFill>
                <a:effectLst/>
                <a:uLnTx/>
                <a:uFillTx/>
                <a:latin typeface="Century Gothic" panose="020B0502020202020204" pitchFamily="34" charset="0"/>
                <a:ea typeface="+mn-ea"/>
                <a:cs typeface="+mn-cs"/>
              </a:rPr>
              <a:t>Propuestas cuya viabilidad será analizada de manera integral (normativa, técnica, presupuestal y operativa) y ser revisadas en conjunto con todas las áreas del INE para en su caso poder ser alineadas bajo un modelo operativo </a:t>
            </a:r>
          </a:p>
        </p:txBody>
      </p:sp>
      <p:sp>
        <p:nvSpPr>
          <p:cNvPr id="22" name="CuadroTexto 21">
            <a:extLst>
              <a:ext uri="{FF2B5EF4-FFF2-40B4-BE49-F238E27FC236}">
                <a16:creationId xmlns:a16="http://schemas.microsoft.com/office/drawing/2014/main" id="{2F9DCD5B-75D3-23FA-401E-451954D56FDB}"/>
              </a:ext>
            </a:extLst>
          </p:cNvPr>
          <p:cNvSpPr txBox="1"/>
          <p:nvPr/>
        </p:nvSpPr>
        <p:spPr>
          <a:xfrm>
            <a:off x="2725678" y="5147870"/>
            <a:ext cx="9183414"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rPr>
              <a:t>Conjunto adicional de Iniciativas que se presentan como una aspiración institucional y para las cuales no se ha iniciado un análisis de viabilidad. </a:t>
            </a:r>
            <a:endParaRPr kumimoji="0" lang="es-MX"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1665828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6BDD2DB-9B5B-4A79-949C-F23D25C18C21}"/>
              </a:ext>
            </a:extLst>
          </p:cNvPr>
          <p:cNvSpPr txBox="1"/>
          <p:nvPr/>
        </p:nvSpPr>
        <p:spPr>
          <a:xfrm>
            <a:off x="222739" y="204871"/>
            <a:ext cx="8102554" cy="341632"/>
          </a:xfrm>
          <a:prstGeom prst="rect">
            <a:avLst/>
          </a:prstGeom>
          <a:noFill/>
        </p:spPr>
        <p:txBody>
          <a:bodyPr wrap="square">
            <a:spAutoFit/>
          </a:bodyPr>
          <a:lstStyle/>
          <a:p>
            <a:pPr algn="just" defTabSz="774222">
              <a:lnSpc>
                <a:spcPct val="90000"/>
              </a:lnSpc>
              <a:spcBef>
                <a:spcPct val="0"/>
              </a:spcBef>
            </a:pPr>
            <a:r>
              <a:rPr lang="es-ES" b="1" dirty="0">
                <a:solidFill>
                  <a:srgbClr val="C84687"/>
                </a:solidFill>
                <a:latin typeface="Montserrat" pitchFamily="2" charset="77"/>
                <a:cs typeface="Times New Roman" panose="02020603050405020304" pitchFamily="18" charset="0"/>
              </a:rPr>
              <a:t>Propuesta de iniciativas para la transformación digital </a:t>
            </a:r>
            <a:endParaRPr lang="es-MX" b="1" dirty="0">
              <a:solidFill>
                <a:srgbClr val="C84687"/>
              </a:solidFill>
              <a:latin typeface="Montserrat" pitchFamily="2" charset="77"/>
              <a:cs typeface="Times New Roman" panose="02020603050405020304" pitchFamily="18" charset="0"/>
            </a:endParaRPr>
          </a:p>
        </p:txBody>
      </p:sp>
      <p:sp>
        <p:nvSpPr>
          <p:cNvPr id="13" name="CuadroTexto 12">
            <a:extLst>
              <a:ext uri="{FF2B5EF4-FFF2-40B4-BE49-F238E27FC236}">
                <a16:creationId xmlns:a16="http://schemas.microsoft.com/office/drawing/2014/main" id="{105619A4-A6F8-4911-8FC3-DAA3C0FD8E22}"/>
              </a:ext>
            </a:extLst>
          </p:cNvPr>
          <p:cNvSpPr txBox="1"/>
          <p:nvPr/>
        </p:nvSpPr>
        <p:spPr>
          <a:xfrm>
            <a:off x="5495827" y="1346206"/>
            <a:ext cx="6696173" cy="4846840"/>
          </a:xfrm>
          <a:prstGeom prst="rect">
            <a:avLst/>
          </a:prstGeom>
          <a:solidFill>
            <a:schemeClr val="bg1"/>
          </a:solidFill>
        </p:spPr>
        <p:txBody>
          <a:bodyPr wrap="square">
            <a:spAutoFit/>
          </a:bodyPr>
          <a:lstStyle/>
          <a:p>
            <a:pPr marL="285750" indent="-285750" algn="just">
              <a:lnSpc>
                <a:spcPct val="150000"/>
              </a:lnSpc>
              <a:buFont typeface="Arial" panose="020B0604020202020204" pitchFamily="34" charset="0"/>
              <a:buChar char="•"/>
            </a:pPr>
            <a:r>
              <a:rPr lang="es-MX" sz="1600" dirty="0">
                <a:latin typeface="Century Gothic" panose="020B0502020202020204" pitchFamily="34" charset="0"/>
              </a:rPr>
              <a:t>Actualización de la Geografía Electoral a través del uso de nuevas tecnologías y mapas satelitales de alta definición</a:t>
            </a:r>
          </a:p>
          <a:p>
            <a:pPr marL="285750" indent="-285750" algn="just">
              <a:lnSpc>
                <a:spcPct val="150000"/>
              </a:lnSpc>
              <a:buFont typeface="Arial" panose="020B0604020202020204" pitchFamily="34" charset="0"/>
              <a:buChar char="•"/>
            </a:pPr>
            <a:endParaRPr lang="es-MX" sz="1600" dirty="0">
              <a:latin typeface="Century Gothic" panose="020B0502020202020204" pitchFamily="34" charset="0"/>
            </a:endParaRPr>
          </a:p>
          <a:p>
            <a:pPr marL="285750" indent="-285750" algn="just">
              <a:lnSpc>
                <a:spcPct val="150000"/>
              </a:lnSpc>
              <a:buFont typeface="Arial" panose="020B0604020202020204" pitchFamily="34" charset="0"/>
              <a:buChar char="•"/>
            </a:pPr>
            <a:r>
              <a:rPr lang="es-MX" sz="1600" dirty="0">
                <a:latin typeface="Century Gothic" panose="020B0502020202020204" pitchFamily="34" charset="0"/>
              </a:rPr>
              <a:t>Atención y seguimiento de quejas de la ciudadanía y actores involucrados</a:t>
            </a:r>
          </a:p>
          <a:p>
            <a:pPr marL="285750" indent="-285750" algn="just">
              <a:lnSpc>
                <a:spcPct val="150000"/>
              </a:lnSpc>
              <a:buFont typeface="Arial" panose="020B0604020202020204" pitchFamily="34" charset="0"/>
              <a:buChar char="•"/>
            </a:pPr>
            <a:endParaRPr lang="es-MX" sz="1600" dirty="0">
              <a:latin typeface="Century Gothic" panose="020B0502020202020204" pitchFamily="34" charset="0"/>
            </a:endParaRPr>
          </a:p>
          <a:p>
            <a:pPr marL="285750" indent="-285750" algn="just">
              <a:lnSpc>
                <a:spcPct val="150000"/>
              </a:lnSpc>
              <a:buFont typeface="Arial" panose="020B0604020202020204" pitchFamily="34" charset="0"/>
              <a:buChar char="•"/>
            </a:pPr>
            <a:r>
              <a:rPr lang="es-MX" sz="1600" dirty="0">
                <a:latin typeface="Century Gothic" panose="020B0502020202020204" pitchFamily="34" charset="0"/>
              </a:rPr>
              <a:t>Atención y determinación de Trámites Irregulares </a:t>
            </a:r>
          </a:p>
          <a:p>
            <a:pPr marL="285750" indent="-285750" algn="just">
              <a:lnSpc>
                <a:spcPct val="150000"/>
              </a:lnSpc>
              <a:buFont typeface="Arial" panose="020B0604020202020204" pitchFamily="34" charset="0"/>
              <a:buChar char="•"/>
            </a:pPr>
            <a:endParaRPr lang="es-MX" sz="1600" dirty="0">
              <a:latin typeface="Century Gothic" panose="020B0502020202020204" pitchFamily="34" charset="0"/>
            </a:endParaRPr>
          </a:p>
          <a:p>
            <a:pPr marL="285750" indent="-285750" algn="just">
              <a:lnSpc>
                <a:spcPct val="150000"/>
              </a:lnSpc>
              <a:buFont typeface="Arial" panose="020B0604020202020204" pitchFamily="34" charset="0"/>
              <a:buChar char="•"/>
            </a:pPr>
            <a:r>
              <a:rPr lang="es-MX" sz="1600" dirty="0">
                <a:latin typeface="Century Gothic" panose="020B0502020202020204" pitchFamily="34" charset="0"/>
              </a:rPr>
              <a:t>Listados Nominales Digitales</a:t>
            </a:r>
          </a:p>
          <a:p>
            <a:pPr marL="285750" indent="-285750" algn="just">
              <a:lnSpc>
                <a:spcPct val="150000"/>
              </a:lnSpc>
              <a:buFont typeface="Arial" panose="020B0604020202020204" pitchFamily="34" charset="0"/>
              <a:buChar char="•"/>
            </a:pPr>
            <a:endParaRPr lang="es-MX" sz="1600" dirty="0">
              <a:latin typeface="Century Gothic" panose="020B0502020202020204" pitchFamily="34" charset="0"/>
            </a:endParaRPr>
          </a:p>
          <a:p>
            <a:pPr marL="285750" indent="-285750" algn="just">
              <a:lnSpc>
                <a:spcPct val="150000"/>
              </a:lnSpc>
              <a:buFont typeface="Arial" panose="020B0604020202020204" pitchFamily="34" charset="0"/>
              <a:buChar char="•"/>
            </a:pPr>
            <a:r>
              <a:rPr lang="es-MX" sz="1600" dirty="0">
                <a:latin typeface="Century Gothic" panose="020B0502020202020204" pitchFamily="34" charset="0"/>
              </a:rPr>
              <a:t>Desarrollo de servicios digitales en materia registral y de identificación para la integración de servicios y aplicativos para el Sistema Nacional Electoral</a:t>
            </a:r>
          </a:p>
        </p:txBody>
      </p:sp>
      <p:pic>
        <p:nvPicPr>
          <p:cNvPr id="14" name="Imagen 13">
            <a:extLst>
              <a:ext uri="{FF2B5EF4-FFF2-40B4-BE49-F238E27FC236}">
                <a16:creationId xmlns:a16="http://schemas.microsoft.com/office/drawing/2014/main" id="{595DAAF8-B8B7-4B06-B084-42116D0B94DD}"/>
              </a:ext>
            </a:extLst>
          </p:cNvPr>
          <p:cNvPicPr>
            <a:picLocks noChangeAspect="1"/>
          </p:cNvPicPr>
          <p:nvPr/>
        </p:nvPicPr>
        <p:blipFill rotWithShape="1">
          <a:blip r:embed="rId2"/>
          <a:srcRect l="40089" r="-1"/>
          <a:stretch/>
        </p:blipFill>
        <p:spPr>
          <a:xfrm>
            <a:off x="-1" y="1234200"/>
            <a:ext cx="5257637" cy="5109310"/>
          </a:xfrm>
          <a:prstGeom prst="rect">
            <a:avLst/>
          </a:prstGeom>
        </p:spPr>
      </p:pic>
      <p:sp>
        <p:nvSpPr>
          <p:cNvPr id="15" name="Rectángulo 14">
            <a:extLst>
              <a:ext uri="{FF2B5EF4-FFF2-40B4-BE49-F238E27FC236}">
                <a16:creationId xmlns:a16="http://schemas.microsoft.com/office/drawing/2014/main" id="{F90A5B79-6E82-4B70-835E-8F8079047D3C}"/>
              </a:ext>
            </a:extLst>
          </p:cNvPr>
          <p:cNvSpPr/>
          <p:nvPr/>
        </p:nvSpPr>
        <p:spPr>
          <a:xfrm>
            <a:off x="5131454" y="2064469"/>
            <a:ext cx="290467" cy="3603579"/>
          </a:xfrm>
          <a:prstGeom prst="rect">
            <a:avLst/>
          </a:prstGeom>
          <a:solidFill>
            <a:srgbClr val="E32D9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57382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F094116-806D-4A81-8188-FF666AC5B5CF}"/>
              </a:ext>
            </a:extLst>
          </p:cNvPr>
          <p:cNvSpPr>
            <a:spLocks noGrp="1"/>
          </p:cNvSpPr>
          <p:nvPr>
            <p:ph idx="1"/>
          </p:nvPr>
        </p:nvSpPr>
        <p:spPr>
          <a:xfrm>
            <a:off x="2471154" y="355972"/>
            <a:ext cx="7573651" cy="517241"/>
          </a:xfrm>
        </p:spPr>
        <p:txBody>
          <a:bodyPr>
            <a:normAutofit/>
          </a:bodyPr>
          <a:lstStyle/>
          <a:p>
            <a:pPr marL="0" indent="0">
              <a:buNone/>
            </a:pPr>
            <a:r>
              <a:rPr lang="es-MX" dirty="0"/>
              <a:t>La instrumentación de la ETD considera:</a:t>
            </a:r>
          </a:p>
        </p:txBody>
      </p:sp>
      <p:sp>
        <p:nvSpPr>
          <p:cNvPr id="4" name="Marcador de pie de página 3">
            <a:extLst>
              <a:ext uri="{FF2B5EF4-FFF2-40B4-BE49-F238E27FC236}">
                <a16:creationId xmlns:a16="http://schemas.microsoft.com/office/drawing/2014/main" id="{DD0DDB52-18BF-4AEF-935B-8F1155923F1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entury Gothic" panose="020B0502020202020204" pitchFamily="34" charset="0"/>
              <a:ea typeface="+mn-ea"/>
              <a:cs typeface="+mn-cs"/>
            </a:endParaRPr>
          </a:p>
        </p:txBody>
      </p:sp>
      <p:sp>
        <p:nvSpPr>
          <p:cNvPr id="5" name="Rectángulo 4">
            <a:extLst>
              <a:ext uri="{FF2B5EF4-FFF2-40B4-BE49-F238E27FC236}">
                <a16:creationId xmlns:a16="http://schemas.microsoft.com/office/drawing/2014/main" id="{077FE03F-59EC-478C-AA0D-2D4CA6F7A993}"/>
              </a:ext>
            </a:extLst>
          </p:cNvPr>
          <p:cNvSpPr/>
          <p:nvPr/>
        </p:nvSpPr>
        <p:spPr>
          <a:xfrm>
            <a:off x="0" y="0"/>
            <a:ext cx="2290713" cy="66176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
        <p:nvSpPr>
          <p:cNvPr id="6" name="Elipse 5">
            <a:extLst>
              <a:ext uri="{FF2B5EF4-FFF2-40B4-BE49-F238E27FC236}">
                <a16:creationId xmlns:a16="http://schemas.microsoft.com/office/drawing/2014/main" id="{BF40F4EF-42A0-421C-97AB-4AA209A85B3B}"/>
              </a:ext>
            </a:extLst>
          </p:cNvPr>
          <p:cNvSpPr/>
          <p:nvPr/>
        </p:nvSpPr>
        <p:spPr>
          <a:xfrm>
            <a:off x="1926014" y="1075183"/>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schemeClr val="bg2"/>
              </a:solidFill>
              <a:effectLst/>
              <a:uLnTx/>
              <a:uFillTx/>
              <a:latin typeface="Century Gothic" panose="020F0302020204030204"/>
              <a:ea typeface="+mn-ea"/>
              <a:cs typeface="+mn-cs"/>
            </a:endParaRPr>
          </a:p>
        </p:txBody>
      </p:sp>
      <p:sp>
        <p:nvSpPr>
          <p:cNvPr id="7" name="Elipse 6">
            <a:extLst>
              <a:ext uri="{FF2B5EF4-FFF2-40B4-BE49-F238E27FC236}">
                <a16:creationId xmlns:a16="http://schemas.microsoft.com/office/drawing/2014/main" id="{DABBE39F-E2F9-41BE-A4B9-B72746D2F5C9}"/>
              </a:ext>
            </a:extLst>
          </p:cNvPr>
          <p:cNvSpPr/>
          <p:nvPr/>
        </p:nvSpPr>
        <p:spPr>
          <a:xfrm>
            <a:off x="1927486" y="2283385"/>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schemeClr val="bg2"/>
              </a:solidFill>
              <a:effectLst/>
              <a:uLnTx/>
              <a:uFillTx/>
              <a:latin typeface="Century Gothic" panose="020F0302020204030204"/>
              <a:ea typeface="+mn-ea"/>
              <a:cs typeface="+mn-cs"/>
            </a:endParaRPr>
          </a:p>
        </p:txBody>
      </p:sp>
      <p:sp>
        <p:nvSpPr>
          <p:cNvPr id="8" name="Elipse 7">
            <a:extLst>
              <a:ext uri="{FF2B5EF4-FFF2-40B4-BE49-F238E27FC236}">
                <a16:creationId xmlns:a16="http://schemas.microsoft.com/office/drawing/2014/main" id="{99378C21-42D3-457C-962F-BB303732BEB8}"/>
              </a:ext>
            </a:extLst>
          </p:cNvPr>
          <p:cNvSpPr/>
          <p:nvPr/>
        </p:nvSpPr>
        <p:spPr>
          <a:xfrm>
            <a:off x="1951348" y="3491587"/>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schemeClr val="bg2"/>
              </a:solidFill>
              <a:effectLst/>
              <a:uLnTx/>
              <a:uFillTx/>
              <a:latin typeface="Century Gothic" panose="020F0302020204030204"/>
              <a:ea typeface="+mn-ea"/>
              <a:cs typeface="+mn-cs"/>
            </a:endParaRPr>
          </a:p>
        </p:txBody>
      </p:sp>
      <p:sp>
        <p:nvSpPr>
          <p:cNvPr id="9" name="Elipse 8">
            <a:extLst>
              <a:ext uri="{FF2B5EF4-FFF2-40B4-BE49-F238E27FC236}">
                <a16:creationId xmlns:a16="http://schemas.microsoft.com/office/drawing/2014/main" id="{BBE9EE11-A0D6-47C5-82E6-054595050539}"/>
              </a:ext>
            </a:extLst>
          </p:cNvPr>
          <p:cNvSpPr/>
          <p:nvPr/>
        </p:nvSpPr>
        <p:spPr>
          <a:xfrm>
            <a:off x="1926014" y="4667890"/>
            <a:ext cx="691692" cy="691692"/>
          </a:xfrm>
          <a:prstGeom prst="ellipse">
            <a:avLst/>
          </a:prstGeom>
          <a:solidFill>
            <a:schemeClr val="accent5"/>
          </a:solidFill>
          <a:ln w="5715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black"/>
              </a:solidFill>
              <a:effectLst/>
              <a:uLnTx/>
              <a:uFillTx/>
              <a:latin typeface="Century Gothic" panose="020F0302020204030204"/>
              <a:ea typeface="+mn-ea"/>
              <a:cs typeface="+mn-cs"/>
            </a:endParaRPr>
          </a:p>
        </p:txBody>
      </p:sp>
      <p:sp>
        <p:nvSpPr>
          <p:cNvPr id="11" name="CuadroTexto 10">
            <a:extLst>
              <a:ext uri="{FF2B5EF4-FFF2-40B4-BE49-F238E27FC236}">
                <a16:creationId xmlns:a16="http://schemas.microsoft.com/office/drawing/2014/main" id="{F4FB8F69-4924-4032-BA3F-0CADDA90504E}"/>
              </a:ext>
            </a:extLst>
          </p:cNvPr>
          <p:cNvSpPr txBox="1"/>
          <p:nvPr/>
        </p:nvSpPr>
        <p:spPr>
          <a:xfrm>
            <a:off x="2643039" y="1075183"/>
            <a:ext cx="9446179"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schemeClr val="bg2"/>
                </a:solidFill>
                <a:effectLst/>
                <a:uLnTx/>
                <a:uFillTx/>
                <a:latin typeface="Montserrat" pitchFamily="2" charset="77"/>
                <a:ea typeface="+mn-ea"/>
                <a:cs typeface="Times New Roman" panose="02020603050405020304" pitchFamily="18" charset="0"/>
              </a:rPr>
              <a:t>Transformación digital para el Sistema Integral del Registro Federal de Electores (SIIRFE)</a:t>
            </a:r>
            <a:endParaRPr kumimoji="0" lang="es-MX" sz="1800" b="1" i="0" u="none" strike="noStrike" kern="1200" cap="none" spc="0" normalizeH="0" baseline="0" noProof="0" dirty="0">
              <a:ln>
                <a:noFill/>
              </a:ln>
              <a:solidFill>
                <a:schemeClr val="bg2"/>
              </a:solidFill>
              <a:effectLst/>
              <a:uLnTx/>
              <a:uFillTx/>
              <a:latin typeface="Montserrat" pitchFamily="2" charset="77"/>
              <a:ea typeface="+mn-ea"/>
              <a:cs typeface="Times New Roman" panose="02020603050405020304" pitchFamily="18" charset="0"/>
            </a:endParaRPr>
          </a:p>
        </p:txBody>
      </p:sp>
      <p:sp>
        <p:nvSpPr>
          <p:cNvPr id="13" name="CuadroTexto 12">
            <a:extLst>
              <a:ext uri="{FF2B5EF4-FFF2-40B4-BE49-F238E27FC236}">
                <a16:creationId xmlns:a16="http://schemas.microsoft.com/office/drawing/2014/main" id="{1046EA96-C0B1-4866-86E3-3F55F87AC1C0}"/>
              </a:ext>
            </a:extLst>
          </p:cNvPr>
          <p:cNvSpPr txBox="1"/>
          <p:nvPr/>
        </p:nvSpPr>
        <p:spPr>
          <a:xfrm>
            <a:off x="2643040" y="2444565"/>
            <a:ext cx="6113282"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schemeClr val="bg2"/>
                </a:solidFill>
                <a:effectLst/>
                <a:uLnTx/>
                <a:uFillTx/>
                <a:latin typeface="Montserrat" panose="00000500000000000000" pitchFamily="2" charset="0"/>
                <a:ea typeface="Times New Roman" panose="02020603050405020304" pitchFamily="18" charset="0"/>
                <a:cs typeface="Times New Roman" panose="02020603050405020304" pitchFamily="18" charset="0"/>
              </a:rPr>
              <a:t>Proyectos en desarrollo</a:t>
            </a:r>
            <a:endParaRPr kumimoji="0" lang="es-MX" sz="1800" b="1" i="0" u="none" strike="noStrike" kern="1200" cap="none" spc="0" normalizeH="0" baseline="0" noProof="0" dirty="0">
              <a:ln>
                <a:noFill/>
              </a:ln>
              <a:solidFill>
                <a:schemeClr val="bg2"/>
              </a:solidFill>
              <a:effectLst/>
              <a:uLnTx/>
              <a:uFillTx/>
              <a:latin typeface="Century Gothic" panose="020F0302020204030204"/>
              <a:ea typeface="+mn-ea"/>
              <a:cs typeface="+mn-cs"/>
            </a:endParaRPr>
          </a:p>
        </p:txBody>
      </p:sp>
      <p:sp>
        <p:nvSpPr>
          <p:cNvPr id="15" name="CuadroTexto 14">
            <a:extLst>
              <a:ext uri="{FF2B5EF4-FFF2-40B4-BE49-F238E27FC236}">
                <a16:creationId xmlns:a16="http://schemas.microsoft.com/office/drawing/2014/main" id="{E923547D-47D2-4220-8E2E-610D4122AE47}"/>
              </a:ext>
            </a:extLst>
          </p:cNvPr>
          <p:cNvSpPr txBox="1"/>
          <p:nvPr/>
        </p:nvSpPr>
        <p:spPr>
          <a:xfrm>
            <a:off x="2651878" y="3541967"/>
            <a:ext cx="7588774" cy="341632"/>
          </a:xfrm>
          <a:prstGeom prst="rect">
            <a:avLst/>
          </a:prstGeom>
          <a:noFill/>
        </p:spPr>
        <p:txBody>
          <a:bodyPr wrap="square">
            <a:spAutoFit/>
          </a:bodyPr>
          <a:lstStyle/>
          <a:p>
            <a:pPr marL="0" marR="0" lvl="0" indent="0" algn="just" defTabSz="774222" rtl="0" eaLnBrk="1" fontAlgn="auto" latinLnBrk="0" hangingPunct="1">
              <a:lnSpc>
                <a:spcPct val="90000"/>
              </a:lnSpc>
              <a:spcBef>
                <a:spcPct val="0"/>
              </a:spcBef>
              <a:spcAft>
                <a:spcPts val="0"/>
              </a:spcAft>
              <a:buClrTx/>
              <a:buSzTx/>
              <a:buFontTx/>
              <a:buNone/>
              <a:tabLst/>
              <a:defRPr/>
            </a:pPr>
            <a:r>
              <a:rPr kumimoji="0" lang="es-ES" sz="1800" b="1" i="0" u="none" strike="noStrike" kern="1200" cap="none" spc="0" normalizeH="0" baseline="0" noProof="0" dirty="0">
                <a:ln>
                  <a:noFill/>
                </a:ln>
                <a:solidFill>
                  <a:schemeClr val="bg2"/>
                </a:solidFill>
                <a:effectLst/>
                <a:uLnTx/>
                <a:uFillTx/>
                <a:latin typeface="Montserrat" pitchFamily="2" charset="77"/>
                <a:ea typeface="+mn-ea"/>
                <a:cs typeface="Times New Roman" panose="02020603050405020304" pitchFamily="18" charset="0"/>
              </a:rPr>
              <a:t>Propuesta de iniciativas para la transformación digital </a:t>
            </a:r>
            <a:endParaRPr kumimoji="0" lang="es-MX" sz="1800" b="1" i="0" u="none" strike="noStrike" kern="1200" cap="none" spc="0" normalizeH="0" baseline="0" noProof="0" dirty="0">
              <a:ln>
                <a:noFill/>
              </a:ln>
              <a:solidFill>
                <a:schemeClr val="bg2"/>
              </a:solidFill>
              <a:effectLst/>
              <a:uLnTx/>
              <a:uFillTx/>
              <a:latin typeface="Montserrat" pitchFamily="2" charset="77"/>
              <a:ea typeface="+mn-ea"/>
              <a:cs typeface="Times New Roman" panose="02020603050405020304" pitchFamily="18" charset="0"/>
            </a:endParaRPr>
          </a:p>
        </p:txBody>
      </p:sp>
      <p:sp>
        <p:nvSpPr>
          <p:cNvPr id="16" name="CuadroTexto 15">
            <a:extLst>
              <a:ext uri="{FF2B5EF4-FFF2-40B4-BE49-F238E27FC236}">
                <a16:creationId xmlns:a16="http://schemas.microsoft.com/office/drawing/2014/main" id="{DBAC233D-EA4C-4A78-8CC7-414EAFDBD11F}"/>
              </a:ext>
            </a:extLst>
          </p:cNvPr>
          <p:cNvSpPr txBox="1"/>
          <p:nvPr/>
        </p:nvSpPr>
        <p:spPr>
          <a:xfrm>
            <a:off x="2725677" y="4842920"/>
            <a:ext cx="9097727" cy="341632"/>
          </a:xfrm>
          <a:prstGeom prst="rect">
            <a:avLst/>
          </a:prstGeom>
          <a:noFill/>
        </p:spPr>
        <p:txBody>
          <a:bodyPr wrap="square">
            <a:spAutoFit/>
          </a:bodyPr>
          <a:lstStyle/>
          <a:p>
            <a:pPr marL="0" marR="0" lvl="0" indent="0" algn="just" defTabSz="774222" rtl="0" eaLnBrk="1" fontAlgn="auto" latinLnBrk="0" hangingPunct="1">
              <a:lnSpc>
                <a:spcPct val="90000"/>
              </a:lnSpc>
              <a:spcBef>
                <a:spcPct val="0"/>
              </a:spcBef>
              <a:spcAft>
                <a:spcPts val="0"/>
              </a:spcAft>
              <a:buClrTx/>
              <a:buSzTx/>
              <a:buFontTx/>
              <a:buNone/>
              <a:tabLst/>
              <a:defRPr/>
            </a:pPr>
            <a:r>
              <a:rPr kumimoji="0" lang="es-MX" sz="1800" b="1" i="0" u="none" strike="noStrike" kern="1200" cap="none" spc="0" normalizeH="0" baseline="0" noProof="0" dirty="0">
                <a:ln>
                  <a:noFill/>
                </a:ln>
                <a:solidFill>
                  <a:srgbClr val="C84687"/>
                </a:solidFill>
                <a:effectLst/>
                <a:uLnTx/>
                <a:uFillTx/>
                <a:latin typeface="Montserrat" pitchFamily="2" charset="77"/>
                <a:ea typeface="+mn-ea"/>
                <a:cs typeface="Times New Roman" panose="02020603050405020304" pitchFamily="18" charset="0"/>
              </a:rPr>
              <a:t>Otras Iniciativas a valorar para la Transformación Digital </a:t>
            </a:r>
          </a:p>
        </p:txBody>
      </p:sp>
      <p:sp>
        <p:nvSpPr>
          <p:cNvPr id="10" name="CuadroTexto 9">
            <a:extLst>
              <a:ext uri="{FF2B5EF4-FFF2-40B4-BE49-F238E27FC236}">
                <a16:creationId xmlns:a16="http://schemas.microsoft.com/office/drawing/2014/main" id="{D2E8F40E-68F8-69FE-9327-22B649DF5C2A}"/>
              </a:ext>
            </a:extLst>
          </p:cNvPr>
          <p:cNvSpPr txBox="1"/>
          <p:nvPr/>
        </p:nvSpPr>
        <p:spPr>
          <a:xfrm>
            <a:off x="2651878" y="2777060"/>
            <a:ext cx="9257215"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rPr>
              <a:t>Grupo de proyectos ya en desarrollo que forman parte de la ETD.  Su puesta en operación deben ser sujetos a evaluación normativa, política y presupuestal.</a:t>
            </a:r>
            <a:endParaRPr kumimoji="0" lang="es-MX"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endParaRPr>
          </a:p>
        </p:txBody>
      </p:sp>
      <p:sp>
        <p:nvSpPr>
          <p:cNvPr id="14" name="CuadroTexto 13">
            <a:extLst>
              <a:ext uri="{FF2B5EF4-FFF2-40B4-BE49-F238E27FC236}">
                <a16:creationId xmlns:a16="http://schemas.microsoft.com/office/drawing/2014/main" id="{1BE40965-84BC-929A-97D9-3D0E447131CD}"/>
              </a:ext>
            </a:extLst>
          </p:cNvPr>
          <p:cNvSpPr txBox="1"/>
          <p:nvPr/>
        </p:nvSpPr>
        <p:spPr>
          <a:xfrm>
            <a:off x="2666464" y="1601449"/>
            <a:ext cx="9422754"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rPr>
              <a:t>Contempla una transformación integral que no solo modernice su arquitectura tecnológica, sino que esta arquitectura permita los cambios digitales de forma transversal en el RFE, capaz de operar con mayor agilidad, flexibilidad y enfoque en los datos. </a:t>
            </a:r>
          </a:p>
        </p:txBody>
      </p:sp>
      <p:sp>
        <p:nvSpPr>
          <p:cNvPr id="18" name="CuadroTexto 17">
            <a:extLst>
              <a:ext uri="{FF2B5EF4-FFF2-40B4-BE49-F238E27FC236}">
                <a16:creationId xmlns:a16="http://schemas.microsoft.com/office/drawing/2014/main" id="{B0C90024-4AF8-1E63-5BED-2E30B406EA41}"/>
              </a:ext>
            </a:extLst>
          </p:cNvPr>
          <p:cNvSpPr txBox="1"/>
          <p:nvPr/>
        </p:nvSpPr>
        <p:spPr>
          <a:xfrm>
            <a:off x="2725677" y="3838437"/>
            <a:ext cx="9183415"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00" cap="none" spc="0" normalizeH="0" baseline="0" noProof="0" dirty="0">
                <a:ln>
                  <a:noFill/>
                </a:ln>
                <a:solidFill>
                  <a:schemeClr val="bg2"/>
                </a:solidFill>
                <a:effectLst/>
                <a:uLnTx/>
                <a:uFillTx/>
                <a:latin typeface="Century Gothic" panose="020B0502020202020204" pitchFamily="34" charset="0"/>
                <a:ea typeface="+mn-ea"/>
                <a:cs typeface="+mn-cs"/>
              </a:rPr>
              <a:t>Propuestas cuya viabilidad será analizada de manera integral (normativa, técnica, presupuestal y operativa) y ser revisadas en conjunto con todas las áreas del INE para en su caso poder ser alineadas bajo un modelo operativo </a:t>
            </a:r>
          </a:p>
        </p:txBody>
      </p:sp>
      <p:sp>
        <p:nvSpPr>
          <p:cNvPr id="22" name="CuadroTexto 21">
            <a:extLst>
              <a:ext uri="{FF2B5EF4-FFF2-40B4-BE49-F238E27FC236}">
                <a16:creationId xmlns:a16="http://schemas.microsoft.com/office/drawing/2014/main" id="{2F9DCD5B-75D3-23FA-401E-451954D56FDB}"/>
              </a:ext>
            </a:extLst>
          </p:cNvPr>
          <p:cNvSpPr txBox="1"/>
          <p:nvPr/>
        </p:nvSpPr>
        <p:spPr>
          <a:xfrm>
            <a:off x="2725678" y="5147870"/>
            <a:ext cx="9183414"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200" b="0" i="0" u="none" strike="noStrike" kern="100" cap="none" spc="0" normalizeH="0" baseline="0" noProof="0" dirty="0">
                <a:ln>
                  <a:noFill/>
                </a:ln>
                <a:solidFill>
                  <a:prstClr val="black"/>
                </a:solidFill>
                <a:effectLst/>
                <a:uLnTx/>
                <a:uFillTx/>
                <a:latin typeface="Century Gothic" panose="020B0502020202020204" pitchFamily="34" charset="0"/>
                <a:ea typeface="+mn-ea"/>
                <a:cs typeface="+mn-cs"/>
              </a:rPr>
              <a:t>Conjunto adicional de Iniciativas que se presentan como una aspiración institucional y para las cuales no se ha iniciado un análisis de viabilidad. </a:t>
            </a:r>
            <a:endParaRPr kumimoji="0" lang="es-MX" sz="1200" b="0" i="0" u="none" strike="noStrike" kern="1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8019931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9B629F76-BC24-4EA5-83D2-C6B1133FB338}"/>
              </a:ext>
            </a:extLst>
          </p:cNvPr>
          <p:cNvSpPr>
            <a:spLocks noGrp="1"/>
          </p:cNvSpPr>
          <p:nvPr>
            <p:ph type="title"/>
          </p:nvPr>
        </p:nvSpPr>
        <p:spPr>
          <a:xfrm>
            <a:off x="100145" y="716230"/>
            <a:ext cx="2490655" cy="584900"/>
          </a:xfrm>
        </p:spPr>
        <p:txBody>
          <a:bodyPr/>
          <a:lstStyle/>
          <a:p>
            <a:r>
              <a:rPr lang="es-ES" sz="1800" b="1" dirty="0">
                <a:solidFill>
                  <a:srgbClr val="C84687"/>
                </a:solidFill>
                <a:latin typeface="Montserrat" pitchFamily="2" charset="77"/>
                <a:ea typeface="+mn-ea"/>
                <a:cs typeface="Times New Roman" panose="02020603050405020304" pitchFamily="18" charset="0"/>
              </a:rPr>
              <a:t>Otras iniciativas a valorar para la transformación digital</a:t>
            </a:r>
            <a:endParaRPr lang="es-ES_tradnl" sz="1800" b="1" dirty="0">
              <a:solidFill>
                <a:srgbClr val="C84687"/>
              </a:solidFill>
              <a:latin typeface="Montserrat" pitchFamily="2" charset="77"/>
              <a:ea typeface="+mn-ea"/>
              <a:cs typeface="Times New Roman" panose="02020603050405020304" pitchFamily="18" charset="0"/>
            </a:endParaRPr>
          </a:p>
        </p:txBody>
      </p:sp>
      <p:sp>
        <p:nvSpPr>
          <p:cNvPr id="6" name="CuadroTexto 5">
            <a:extLst>
              <a:ext uri="{FF2B5EF4-FFF2-40B4-BE49-F238E27FC236}">
                <a16:creationId xmlns:a16="http://schemas.microsoft.com/office/drawing/2014/main" id="{B2FB9E1B-E9C8-492C-B3C5-BFFBB96FBC62}"/>
              </a:ext>
            </a:extLst>
          </p:cNvPr>
          <p:cNvSpPr txBox="1"/>
          <p:nvPr/>
        </p:nvSpPr>
        <p:spPr>
          <a:xfrm>
            <a:off x="4276577" y="1148442"/>
            <a:ext cx="7498863" cy="5011628"/>
          </a:xfrm>
          <a:prstGeom prst="rect">
            <a:avLst/>
          </a:prstGeom>
          <a:noFill/>
        </p:spPr>
        <p:txBody>
          <a:bodyPr wrap="square">
            <a:spAutoFit/>
          </a:bodyPr>
          <a:lstStyle/>
          <a:p>
            <a:pPr marL="342900" lvl="0" indent="-342900" algn="just">
              <a:spcBef>
                <a:spcPts val="400"/>
              </a:spcBef>
              <a:spcAft>
                <a:spcPts val="200"/>
              </a:spcAft>
              <a:buFont typeface="+mj-lt"/>
              <a:buAutoNum type="arabicPeriod"/>
            </a:pPr>
            <a:r>
              <a:rPr lang="es-ES" sz="1600" kern="100" dirty="0">
                <a:effectLst/>
                <a:latin typeface="Century Gothic" panose="020B0502020202020204" pitchFamily="34" charset="0"/>
              </a:rPr>
              <a:t>Sistema Integral para el Voto de las y los Mexicanos en el extranjero a través de aplicación móvil.</a:t>
            </a:r>
          </a:p>
          <a:p>
            <a:pPr marL="342900" lvl="0" indent="-342900" algn="just">
              <a:spcBef>
                <a:spcPts val="400"/>
              </a:spcBef>
              <a:spcAft>
                <a:spcPts val="200"/>
              </a:spcAft>
              <a:buFont typeface="+mj-lt"/>
              <a:buAutoNum type="arabicPeriod"/>
            </a:pPr>
            <a:endParaRPr lang="es-MX" sz="1600" kern="100" dirty="0">
              <a:effectLst/>
              <a:latin typeface="Century Gothic" panose="020B0502020202020204" pitchFamily="34" charset="0"/>
            </a:endParaRPr>
          </a:p>
          <a:p>
            <a:pPr marL="342900" lvl="0" indent="-342900" algn="just">
              <a:buFont typeface="+mj-lt"/>
              <a:buAutoNum type="arabicPeriod"/>
            </a:pPr>
            <a:r>
              <a:rPr lang="es-ES" sz="1600" kern="100" dirty="0">
                <a:effectLst/>
                <a:latin typeface="Century Gothic" panose="020B0502020202020204" pitchFamily="34" charset="0"/>
              </a:rPr>
              <a:t>Gestión de identidades digitales y colaboración interinstitucional.</a:t>
            </a:r>
          </a:p>
          <a:p>
            <a:pPr marL="342900" lvl="0" indent="-342900" algn="just">
              <a:buFont typeface="+mj-lt"/>
              <a:buAutoNum type="arabicPeriod"/>
            </a:pPr>
            <a:endParaRPr lang="es-MX" sz="1600" kern="100" dirty="0">
              <a:effectLst/>
              <a:latin typeface="Century Gothic" panose="020B0502020202020204" pitchFamily="34" charset="0"/>
            </a:endParaRPr>
          </a:p>
          <a:p>
            <a:pPr marL="342900" lvl="0" indent="-342900" algn="just">
              <a:buFont typeface="+mj-lt"/>
              <a:buAutoNum type="arabicPeriod"/>
            </a:pPr>
            <a:r>
              <a:rPr lang="es-ES" sz="1600" kern="100" dirty="0">
                <a:effectLst/>
                <a:latin typeface="Century Gothic" panose="020B0502020202020204" pitchFamily="34" charset="0"/>
              </a:rPr>
              <a:t>Atención Ciudadana sobre productos y servicios registrales a través de medios digitales.</a:t>
            </a:r>
          </a:p>
          <a:p>
            <a:pPr marL="342900" lvl="0" indent="-342900" algn="just">
              <a:buFont typeface="+mj-lt"/>
              <a:buAutoNum type="arabicPeriod"/>
            </a:pPr>
            <a:endParaRPr lang="es-MX" sz="1600" kern="100" dirty="0">
              <a:effectLst/>
              <a:latin typeface="Century Gothic" panose="020B0502020202020204" pitchFamily="34" charset="0"/>
            </a:endParaRPr>
          </a:p>
          <a:p>
            <a:pPr marL="342900" lvl="0" indent="-342900" algn="just">
              <a:buFont typeface="+mj-lt"/>
              <a:buAutoNum type="arabicPeriod"/>
            </a:pPr>
            <a:r>
              <a:rPr lang="es-ES" sz="1600" kern="100" dirty="0">
                <a:effectLst/>
                <a:latin typeface="Century Gothic" panose="020B0502020202020204" pitchFamily="34" charset="0"/>
              </a:rPr>
              <a:t>Atención de solicitudes de suscripción de convenios de servicios con actores involucrados.</a:t>
            </a:r>
          </a:p>
          <a:p>
            <a:pPr marL="342900" lvl="0" indent="-342900" algn="just">
              <a:buFont typeface="+mj-lt"/>
              <a:buAutoNum type="arabicPeriod"/>
            </a:pPr>
            <a:endParaRPr lang="es-ES" sz="1600" kern="100" dirty="0">
              <a:latin typeface="Century Gothic" panose="020B0502020202020204" pitchFamily="34" charset="0"/>
            </a:endParaRPr>
          </a:p>
          <a:p>
            <a:pPr marL="228600" lvl="0" indent="-228600" algn="just">
              <a:spcBef>
                <a:spcPts val="400"/>
              </a:spcBef>
              <a:spcAft>
                <a:spcPts val="200"/>
              </a:spcAft>
              <a:buFont typeface="+mj-lt"/>
              <a:buAutoNum type="arabicPeriod" startAt="5"/>
            </a:pPr>
            <a:r>
              <a:rPr lang="es-ES" sz="1600" kern="100" dirty="0">
                <a:effectLst/>
                <a:latin typeface="Century Gothic" panose="020B0502020202020204" pitchFamily="34" charset="0"/>
              </a:rPr>
              <a:t>Atención de requerimientos o solicitudes de información registral para su clasificación automática</a:t>
            </a:r>
          </a:p>
          <a:p>
            <a:pPr marL="228600" lvl="0" indent="-228600" algn="just">
              <a:spcBef>
                <a:spcPts val="400"/>
              </a:spcBef>
              <a:spcAft>
                <a:spcPts val="200"/>
              </a:spcAft>
              <a:buFont typeface="+mj-lt"/>
              <a:buAutoNum type="arabicPeriod" startAt="5"/>
            </a:pPr>
            <a:endParaRPr lang="es-MX" sz="1600" kern="100" dirty="0">
              <a:effectLst/>
              <a:latin typeface="Century Gothic" panose="020B0502020202020204" pitchFamily="34" charset="0"/>
            </a:endParaRPr>
          </a:p>
          <a:p>
            <a:pPr marL="228600" lvl="0" indent="-228600" algn="just">
              <a:spcBef>
                <a:spcPts val="400"/>
              </a:spcBef>
              <a:spcAft>
                <a:spcPts val="200"/>
              </a:spcAft>
              <a:buFont typeface="+mj-lt"/>
              <a:buAutoNum type="arabicPeriod" startAt="5"/>
            </a:pPr>
            <a:r>
              <a:rPr lang="pt-BR" sz="1600" kern="100" dirty="0">
                <a:effectLst/>
                <a:latin typeface="Century Gothic" panose="020B0502020202020204" pitchFamily="34" charset="0"/>
              </a:rPr>
              <a:t>Voto electrónico</a:t>
            </a:r>
          </a:p>
          <a:p>
            <a:pPr marL="228600" lvl="0" indent="-228600" algn="just">
              <a:spcBef>
                <a:spcPts val="400"/>
              </a:spcBef>
              <a:spcAft>
                <a:spcPts val="200"/>
              </a:spcAft>
              <a:buFont typeface="+mj-lt"/>
              <a:buAutoNum type="arabicPeriod" startAt="5"/>
            </a:pPr>
            <a:endParaRPr lang="pt-BR" sz="1600" kern="100" dirty="0">
              <a:effectLst/>
              <a:latin typeface="Century Gothic" panose="020B0502020202020204" pitchFamily="34" charset="0"/>
            </a:endParaRPr>
          </a:p>
          <a:p>
            <a:pPr marL="228600" lvl="0" indent="-228600" algn="just">
              <a:spcBef>
                <a:spcPts val="400"/>
              </a:spcBef>
              <a:spcAft>
                <a:spcPts val="200"/>
              </a:spcAft>
              <a:buFont typeface="+mj-lt"/>
              <a:buAutoNum type="arabicPeriod" startAt="5"/>
            </a:pPr>
            <a:r>
              <a:rPr lang="es-ES" sz="1600" kern="100" dirty="0">
                <a:effectLst/>
                <a:latin typeface="Century Gothic" panose="020B0502020202020204" pitchFamily="34" charset="0"/>
              </a:rPr>
              <a:t>Modernización de Centros de Cómputo</a:t>
            </a:r>
            <a:endParaRPr lang="es-MX" sz="1600" b="1" i="1" kern="100" dirty="0">
              <a:solidFill>
                <a:srgbClr val="0F4761"/>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342900" lvl="0" indent="-342900" algn="just">
              <a:buFont typeface="+mj-lt"/>
              <a:buAutoNum type="arabicPeriod"/>
            </a:pPr>
            <a:endParaRPr lang="es-ES" sz="1600" kern="100" dirty="0">
              <a:effectLst/>
              <a:latin typeface="Century Gothic" panose="020B0502020202020204" pitchFamily="34" charset="0"/>
            </a:endParaRPr>
          </a:p>
        </p:txBody>
      </p:sp>
      <p:pic>
        <p:nvPicPr>
          <p:cNvPr id="11" name="Imagen 10">
            <a:extLst>
              <a:ext uri="{FF2B5EF4-FFF2-40B4-BE49-F238E27FC236}">
                <a16:creationId xmlns:a16="http://schemas.microsoft.com/office/drawing/2014/main" id="{55513240-6460-4904-BC7D-8A58A41ABD12}"/>
              </a:ext>
            </a:extLst>
          </p:cNvPr>
          <p:cNvPicPr>
            <a:picLocks noChangeAspect="1"/>
          </p:cNvPicPr>
          <p:nvPr/>
        </p:nvPicPr>
        <p:blipFill rotWithShape="1">
          <a:blip r:embed="rId2"/>
          <a:srcRect l="8976" t="22568" r="3551" b="20081"/>
          <a:stretch/>
        </p:blipFill>
        <p:spPr>
          <a:xfrm>
            <a:off x="0" y="1955800"/>
            <a:ext cx="3493585" cy="2946400"/>
          </a:xfrm>
          <a:prstGeom prst="rect">
            <a:avLst/>
          </a:prstGeom>
        </p:spPr>
      </p:pic>
      <p:sp>
        <p:nvSpPr>
          <p:cNvPr id="9" name="Rectángulo 8">
            <a:extLst>
              <a:ext uri="{FF2B5EF4-FFF2-40B4-BE49-F238E27FC236}">
                <a16:creationId xmlns:a16="http://schemas.microsoft.com/office/drawing/2014/main" id="{2B95341E-C7EB-435E-8987-2F977AA64BB8}"/>
              </a:ext>
            </a:extLst>
          </p:cNvPr>
          <p:cNvSpPr/>
          <p:nvPr/>
        </p:nvSpPr>
        <p:spPr>
          <a:xfrm>
            <a:off x="3257548" y="2238550"/>
            <a:ext cx="472073" cy="2380899"/>
          </a:xfrm>
          <a:prstGeom prst="rect">
            <a:avLst/>
          </a:prstGeom>
          <a:solidFill>
            <a:srgbClr val="E32D9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544953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67BD062-A0E4-4A7F-920E-65FDEB9E0B84}"/>
              </a:ext>
            </a:extLst>
          </p:cNvPr>
          <p:cNvSpPr>
            <a:spLocks noGrp="1"/>
          </p:cNvSpPr>
          <p:nvPr>
            <p:ph type="title"/>
          </p:nvPr>
        </p:nvSpPr>
        <p:spPr>
          <a:xfrm>
            <a:off x="0" y="1709739"/>
            <a:ext cx="12192000" cy="1947861"/>
          </a:xfrm>
        </p:spPr>
        <p:txBody>
          <a:bodyPr/>
          <a:lstStyle/>
          <a:p>
            <a:pPr algn="ctr"/>
            <a:r>
              <a:rPr lang="es-MX" sz="4400" dirty="0"/>
              <a:t>Alineación de ETD con PEI</a:t>
            </a:r>
          </a:p>
        </p:txBody>
      </p:sp>
      <p:sp>
        <p:nvSpPr>
          <p:cNvPr id="4" name="Rectángulo 3">
            <a:extLst>
              <a:ext uri="{FF2B5EF4-FFF2-40B4-BE49-F238E27FC236}">
                <a16:creationId xmlns:a16="http://schemas.microsoft.com/office/drawing/2014/main" id="{22858FBE-0E61-4B40-ABEF-E9CCD079B819}"/>
              </a:ext>
            </a:extLst>
          </p:cNvPr>
          <p:cNvSpPr/>
          <p:nvPr/>
        </p:nvSpPr>
        <p:spPr>
          <a:xfrm>
            <a:off x="0" y="3657600"/>
            <a:ext cx="12192000" cy="782425"/>
          </a:xfrm>
          <a:prstGeom prst="rect">
            <a:avLst/>
          </a:prstGeom>
          <a:solidFill>
            <a:srgbClr val="E3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4830409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304BFBF2-325A-4986-906E-BCF9A5E9112D}"/>
              </a:ext>
            </a:extLst>
          </p:cNvPr>
          <p:cNvGraphicFramePr>
            <a:graphicFrameLocks noGrp="1"/>
          </p:cNvGraphicFramePr>
          <p:nvPr>
            <p:extLst>
              <p:ext uri="{D42A27DB-BD31-4B8C-83A1-F6EECF244321}">
                <p14:modId xmlns:p14="http://schemas.microsoft.com/office/powerpoint/2010/main" val="2315891671"/>
              </p:ext>
            </p:extLst>
          </p:nvPr>
        </p:nvGraphicFramePr>
        <p:xfrm>
          <a:off x="527901" y="1239689"/>
          <a:ext cx="10765410" cy="5057418"/>
        </p:xfrm>
        <a:graphic>
          <a:graphicData uri="http://schemas.openxmlformats.org/drawingml/2006/table">
            <a:tbl>
              <a:tblPr/>
              <a:tblGrid>
                <a:gridCol w="520673">
                  <a:extLst>
                    <a:ext uri="{9D8B030D-6E8A-4147-A177-3AD203B41FA5}">
                      <a16:colId xmlns:a16="http://schemas.microsoft.com/office/drawing/2014/main" val="1393935765"/>
                    </a:ext>
                  </a:extLst>
                </a:gridCol>
                <a:gridCol w="4148444">
                  <a:extLst>
                    <a:ext uri="{9D8B030D-6E8A-4147-A177-3AD203B41FA5}">
                      <a16:colId xmlns:a16="http://schemas.microsoft.com/office/drawing/2014/main" val="1264808491"/>
                    </a:ext>
                  </a:extLst>
                </a:gridCol>
                <a:gridCol w="740793">
                  <a:extLst>
                    <a:ext uri="{9D8B030D-6E8A-4147-A177-3AD203B41FA5}">
                      <a16:colId xmlns:a16="http://schemas.microsoft.com/office/drawing/2014/main" val="489594295"/>
                    </a:ext>
                  </a:extLst>
                </a:gridCol>
                <a:gridCol w="772542">
                  <a:extLst>
                    <a:ext uri="{9D8B030D-6E8A-4147-A177-3AD203B41FA5}">
                      <a16:colId xmlns:a16="http://schemas.microsoft.com/office/drawing/2014/main" val="3573883906"/>
                    </a:ext>
                  </a:extLst>
                </a:gridCol>
                <a:gridCol w="645550">
                  <a:extLst>
                    <a:ext uri="{9D8B030D-6E8A-4147-A177-3AD203B41FA5}">
                      <a16:colId xmlns:a16="http://schemas.microsoft.com/office/drawing/2014/main" val="4082851468"/>
                    </a:ext>
                  </a:extLst>
                </a:gridCol>
                <a:gridCol w="836039">
                  <a:extLst>
                    <a:ext uri="{9D8B030D-6E8A-4147-A177-3AD203B41FA5}">
                      <a16:colId xmlns:a16="http://schemas.microsoft.com/office/drawing/2014/main" val="1366502197"/>
                    </a:ext>
                  </a:extLst>
                </a:gridCol>
                <a:gridCol w="645550">
                  <a:extLst>
                    <a:ext uri="{9D8B030D-6E8A-4147-A177-3AD203B41FA5}">
                      <a16:colId xmlns:a16="http://schemas.microsoft.com/office/drawing/2014/main" val="912796519"/>
                    </a:ext>
                  </a:extLst>
                </a:gridCol>
                <a:gridCol w="772542">
                  <a:extLst>
                    <a:ext uri="{9D8B030D-6E8A-4147-A177-3AD203B41FA5}">
                      <a16:colId xmlns:a16="http://schemas.microsoft.com/office/drawing/2014/main" val="3041162625"/>
                    </a:ext>
                  </a:extLst>
                </a:gridCol>
                <a:gridCol w="846622">
                  <a:extLst>
                    <a:ext uri="{9D8B030D-6E8A-4147-A177-3AD203B41FA5}">
                      <a16:colId xmlns:a16="http://schemas.microsoft.com/office/drawing/2014/main" val="1590289629"/>
                    </a:ext>
                  </a:extLst>
                </a:gridCol>
                <a:gridCol w="836655">
                  <a:extLst>
                    <a:ext uri="{9D8B030D-6E8A-4147-A177-3AD203B41FA5}">
                      <a16:colId xmlns:a16="http://schemas.microsoft.com/office/drawing/2014/main" val="2849848557"/>
                    </a:ext>
                  </a:extLst>
                </a:gridCol>
              </a:tblGrid>
              <a:tr h="2210631">
                <a:tc gridSpan="2">
                  <a:txBody>
                    <a:bodyPr/>
                    <a:lstStyle/>
                    <a:p>
                      <a:pPr algn="ctr" fontAlgn="ctr"/>
                      <a:r>
                        <a:rPr lang="es-MX" sz="4800" b="1" i="0" u="none" strike="noStrike" dirty="0">
                          <a:solidFill>
                            <a:srgbClr val="FFFFFF"/>
                          </a:solidFill>
                          <a:effectLst/>
                          <a:latin typeface="Montserrat" panose="00000500000000000000" pitchFamily="2" charset="0"/>
                        </a:rPr>
                        <a:t>Proyectos </a:t>
                      </a:r>
                    </a:p>
                  </a:txBody>
                  <a:tcPr marL="5980" marR="5980" marT="5980"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hMerge="1">
                  <a:txBody>
                    <a:bodyPr/>
                    <a:lstStyle/>
                    <a:p>
                      <a:endParaRPr lang="es-MX"/>
                    </a:p>
                  </a:txBody>
                  <a:tcPr/>
                </a:tc>
                <a:tc>
                  <a:txBody>
                    <a:bodyPr/>
                    <a:lstStyle/>
                    <a:p>
                      <a:pPr lvl="1" algn="ctr" fontAlgn="b"/>
                      <a:r>
                        <a:rPr lang="es-MX" sz="900" b="0" i="0" u="none" strike="noStrike" dirty="0">
                          <a:solidFill>
                            <a:srgbClr val="FFFFFF"/>
                          </a:solidFill>
                          <a:effectLst/>
                          <a:latin typeface="Montserrat" panose="00000500000000000000" pitchFamily="2" charset="0"/>
                        </a:rPr>
                        <a:t>Organizar procesos electorales confiables y equitativos.</a:t>
                      </a:r>
                    </a:p>
                  </a:txBody>
                  <a:tcPr marL="5980" marR="5980" marT="598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lvl="1" algn="ctr" fontAlgn="b"/>
                      <a:r>
                        <a:rPr lang="es-MX" sz="900" b="0" i="0" u="none" strike="noStrike" dirty="0">
                          <a:solidFill>
                            <a:srgbClr val="FFFFFF"/>
                          </a:solidFill>
                          <a:effectLst/>
                          <a:latin typeface="Montserrat" panose="00000500000000000000" pitchFamily="2" charset="0"/>
                        </a:rPr>
                        <a:t>Promover la construcción de una ciudadanía activa e informada.</a:t>
                      </a:r>
                    </a:p>
                  </a:txBody>
                  <a:tcPr marL="5980" marR="5980" marT="598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lvl="1" algn="ctr" fontAlgn="b"/>
                      <a:r>
                        <a:rPr lang="es-MX" sz="900" b="0" i="0" u="none" strike="noStrike" dirty="0">
                          <a:solidFill>
                            <a:srgbClr val="FFFFFF"/>
                          </a:solidFill>
                          <a:effectLst/>
                          <a:latin typeface="Montserrat" panose="00000500000000000000" pitchFamily="2" charset="0"/>
                        </a:rPr>
                        <a:t>Fortalecer y modernizar el RFE y la expedición de la CPV</a:t>
                      </a:r>
                    </a:p>
                  </a:txBody>
                  <a:tcPr marL="5980" marR="5980" marT="598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lvl="1" algn="ctr" fontAlgn="b"/>
                      <a:r>
                        <a:rPr lang="es-MX" sz="900" b="0" i="0" u="none" strike="noStrike" dirty="0">
                          <a:solidFill>
                            <a:srgbClr val="FFFFFF"/>
                          </a:solidFill>
                          <a:effectLst/>
                          <a:latin typeface="Montserrat" panose="00000500000000000000" pitchFamily="2" charset="0"/>
                        </a:rPr>
                        <a:t>Fortalecer competencias técnicas y operativas de las OPLE</a:t>
                      </a:r>
                    </a:p>
                  </a:txBody>
                  <a:tcPr marL="5980" marR="5980" marT="598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lvl="1" algn="ctr" fontAlgn="b"/>
                      <a:r>
                        <a:rPr lang="es-MX" sz="900" b="0" i="0" u="none" strike="noStrike" dirty="0">
                          <a:solidFill>
                            <a:srgbClr val="FFFFFF"/>
                          </a:solidFill>
                          <a:effectLst/>
                          <a:latin typeface="Montserrat" panose="00000500000000000000" pitchFamily="2" charset="0"/>
                        </a:rPr>
                        <a:t>Promover la transparencia y rendición de cuentas.</a:t>
                      </a:r>
                    </a:p>
                  </a:txBody>
                  <a:tcPr marL="5980" marR="5980" marT="598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lvl="1" algn="ctr" fontAlgn="b"/>
                      <a:r>
                        <a:rPr lang="es-MX" sz="900" b="0" i="0" u="none" strike="noStrike" dirty="0">
                          <a:solidFill>
                            <a:srgbClr val="FFFFFF"/>
                          </a:solidFill>
                          <a:effectLst/>
                          <a:latin typeface="Montserrat" panose="00000500000000000000" pitchFamily="2" charset="0"/>
                        </a:rPr>
                        <a:t>Fomentar la comunicación efectiva y confianza ciudadana</a:t>
                      </a:r>
                    </a:p>
                  </a:txBody>
                  <a:tcPr marL="5980" marR="5980" marT="598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lvl="1" algn="ctr" fontAlgn="b"/>
                      <a:r>
                        <a:rPr lang="es-MX" sz="900" b="0" i="0" u="none" strike="noStrike" dirty="0">
                          <a:solidFill>
                            <a:srgbClr val="FFFFFF"/>
                          </a:solidFill>
                          <a:effectLst/>
                          <a:latin typeface="Montserrat" panose="00000500000000000000" pitchFamily="2" charset="0"/>
                        </a:rPr>
                        <a:t>Promover la innovación, modernización y eficiencia institucional</a:t>
                      </a:r>
                    </a:p>
                  </a:txBody>
                  <a:tcPr marL="5980" marR="5980" marT="598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lvl="1" algn="ctr" fontAlgn="b"/>
                      <a:r>
                        <a:rPr lang="es-MX" sz="900" b="0" i="0" u="none" strike="noStrike" dirty="0">
                          <a:solidFill>
                            <a:srgbClr val="FFFFFF"/>
                          </a:solidFill>
                          <a:effectLst/>
                          <a:latin typeface="Montserrat" panose="00000500000000000000" pitchFamily="2" charset="0"/>
                        </a:rPr>
                        <a:t>Fortalecer la igualdad de género, desarrollar el capital humano y su sentido de pertenencia a la institución </a:t>
                      </a:r>
                    </a:p>
                  </a:txBody>
                  <a:tcPr marL="5980" marR="5980" marT="598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extLst>
                  <a:ext uri="{0D108BD9-81ED-4DB2-BD59-A6C34878D82A}">
                    <a16:rowId xmlns:a16="http://schemas.microsoft.com/office/drawing/2014/main" val="4249651488"/>
                  </a:ext>
                </a:extLst>
              </a:tr>
              <a:tr h="438491">
                <a:tc>
                  <a:txBody>
                    <a:bodyPr/>
                    <a:lstStyle/>
                    <a:p>
                      <a:pPr algn="ctr" fontAlgn="ctr"/>
                      <a:r>
                        <a:rPr lang="es-MX" sz="1100" b="0" i="0" u="none" strike="noStrike">
                          <a:solidFill>
                            <a:srgbClr val="FFFFFF"/>
                          </a:solidFill>
                          <a:effectLst/>
                          <a:latin typeface="Montserrat" panose="00000500000000000000" pitchFamily="2" charset="0"/>
                        </a:rPr>
                        <a:t>1</a:t>
                      </a:r>
                    </a:p>
                  </a:txBody>
                  <a:tcPr marL="5980" marR="5980" marT="5980"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900" b="0" i="0" u="none" strike="noStrike" dirty="0">
                          <a:solidFill>
                            <a:srgbClr val="000000"/>
                          </a:solidFill>
                          <a:effectLst/>
                          <a:latin typeface="Montserrat" panose="00000500000000000000" pitchFamily="2" charset="0"/>
                        </a:rPr>
                        <a:t>Sistema de Pre-Registro en Línea</a:t>
                      </a:r>
                    </a:p>
                  </a:txBody>
                  <a:tcPr marL="5980" marR="5980" marT="5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MX" sz="900" b="0" i="0" u="none" strike="noStrike" dirty="0">
                        <a:solidFill>
                          <a:srgbClr val="000000"/>
                        </a:solidFill>
                        <a:effectLst/>
                        <a:latin typeface="Montserrat" panose="00000500000000000000" pitchFamily="2" charset="0"/>
                      </a:endParaRP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83942046"/>
                  </a:ext>
                </a:extLst>
              </a:tr>
              <a:tr h="470299">
                <a:tc>
                  <a:txBody>
                    <a:bodyPr/>
                    <a:lstStyle/>
                    <a:p>
                      <a:pPr algn="ctr" fontAlgn="ctr"/>
                      <a:r>
                        <a:rPr lang="es-MX" sz="1100" b="0" i="0" u="none" strike="noStrike">
                          <a:solidFill>
                            <a:srgbClr val="FFFFFF"/>
                          </a:solidFill>
                          <a:effectLst/>
                          <a:latin typeface="Montserrat" panose="00000500000000000000" pitchFamily="2" charset="0"/>
                        </a:rPr>
                        <a:t>2</a:t>
                      </a:r>
                    </a:p>
                  </a:txBody>
                  <a:tcPr marL="5980" marR="5980" marT="5980"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900" b="0" i="0" u="none" strike="noStrike">
                          <a:solidFill>
                            <a:srgbClr val="000000"/>
                          </a:solidFill>
                          <a:effectLst/>
                          <a:latin typeface="Montserrat" panose="00000500000000000000" pitchFamily="2" charset="0"/>
                        </a:rPr>
                        <a:t>Auto Georreferencia de Domicilios </a:t>
                      </a:r>
                    </a:p>
                  </a:txBody>
                  <a:tcPr marL="5980" marR="5980" marT="5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97594101"/>
                  </a:ext>
                </a:extLst>
              </a:tr>
              <a:tr h="333981">
                <a:tc>
                  <a:txBody>
                    <a:bodyPr/>
                    <a:lstStyle/>
                    <a:p>
                      <a:pPr algn="ctr" fontAlgn="ctr"/>
                      <a:r>
                        <a:rPr lang="es-MX" sz="1100" b="0" i="0" u="none" strike="noStrike">
                          <a:solidFill>
                            <a:srgbClr val="FFFFFF"/>
                          </a:solidFill>
                          <a:effectLst/>
                          <a:latin typeface="Montserrat" panose="00000500000000000000" pitchFamily="2" charset="0"/>
                        </a:rPr>
                        <a:t>3</a:t>
                      </a:r>
                    </a:p>
                  </a:txBody>
                  <a:tcPr marL="5980" marR="5980" marT="5980"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900" b="0" i="0" u="none" strike="noStrike">
                          <a:solidFill>
                            <a:srgbClr val="000000"/>
                          </a:solidFill>
                          <a:effectLst/>
                          <a:latin typeface="Montserrat" panose="00000500000000000000" pitchFamily="2" charset="0"/>
                        </a:rPr>
                        <a:t>Sistema de Registro en MAC</a:t>
                      </a:r>
                    </a:p>
                  </a:txBody>
                  <a:tcPr marL="5980" marR="5980" marT="5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35391077"/>
                  </a:ext>
                </a:extLst>
              </a:tr>
              <a:tr h="381692">
                <a:tc>
                  <a:txBody>
                    <a:bodyPr/>
                    <a:lstStyle/>
                    <a:p>
                      <a:pPr algn="ctr" fontAlgn="ctr"/>
                      <a:r>
                        <a:rPr lang="es-MX" sz="1100" b="0" i="0" u="none" strike="noStrike">
                          <a:solidFill>
                            <a:srgbClr val="FFFFFF"/>
                          </a:solidFill>
                          <a:effectLst/>
                          <a:latin typeface="Montserrat" panose="00000500000000000000" pitchFamily="2" charset="0"/>
                        </a:rPr>
                        <a:t>4</a:t>
                      </a:r>
                    </a:p>
                  </a:txBody>
                  <a:tcPr marL="5980" marR="5980" marT="5980"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900" b="0" i="0" u="none" strike="noStrike">
                          <a:solidFill>
                            <a:srgbClr val="000000"/>
                          </a:solidFill>
                          <a:effectLst/>
                          <a:latin typeface="Montserrat" panose="00000500000000000000" pitchFamily="2" charset="0"/>
                        </a:rPr>
                        <a:t>Credencial Digital</a:t>
                      </a:r>
                    </a:p>
                  </a:txBody>
                  <a:tcPr marL="5980" marR="5980" marT="5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52752200"/>
                  </a:ext>
                </a:extLst>
              </a:tr>
              <a:tr h="302174">
                <a:tc>
                  <a:txBody>
                    <a:bodyPr/>
                    <a:lstStyle/>
                    <a:p>
                      <a:pPr algn="ctr" fontAlgn="ctr"/>
                      <a:r>
                        <a:rPr lang="es-MX" sz="1100" b="0" i="0" u="none" strike="noStrike">
                          <a:solidFill>
                            <a:srgbClr val="FFFFFF"/>
                          </a:solidFill>
                          <a:effectLst/>
                          <a:latin typeface="Montserrat" panose="00000500000000000000" pitchFamily="2" charset="0"/>
                        </a:rPr>
                        <a:t>5</a:t>
                      </a:r>
                    </a:p>
                  </a:txBody>
                  <a:tcPr marL="5980" marR="5980" marT="5980"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900" b="0" i="0" u="none" strike="noStrike" dirty="0">
                          <a:solidFill>
                            <a:srgbClr val="000000"/>
                          </a:solidFill>
                          <a:effectLst/>
                          <a:latin typeface="Montserrat" panose="00000500000000000000" pitchFamily="2" charset="0"/>
                        </a:rPr>
                        <a:t>Sistemas de Citas INE</a:t>
                      </a:r>
                    </a:p>
                  </a:txBody>
                  <a:tcPr marL="5980" marR="5980" marT="5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MX" sz="900" b="0" i="0" u="none" strike="noStrike">
                        <a:solidFill>
                          <a:srgbClr val="000000"/>
                        </a:solidFill>
                        <a:effectLst/>
                        <a:latin typeface="Montserrat" panose="00000500000000000000" pitchFamily="2" charset="0"/>
                      </a:endParaRP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2683832"/>
                  </a:ext>
                </a:extLst>
              </a:tr>
              <a:tr h="381692">
                <a:tc>
                  <a:txBody>
                    <a:bodyPr/>
                    <a:lstStyle/>
                    <a:p>
                      <a:pPr algn="ctr" fontAlgn="ctr"/>
                      <a:r>
                        <a:rPr lang="es-MX" sz="1100" b="0" i="0" u="none" strike="noStrike">
                          <a:solidFill>
                            <a:srgbClr val="FFFFFF"/>
                          </a:solidFill>
                          <a:effectLst/>
                          <a:latin typeface="Montserrat" panose="00000500000000000000" pitchFamily="2" charset="0"/>
                        </a:rPr>
                        <a:t>6</a:t>
                      </a:r>
                    </a:p>
                  </a:txBody>
                  <a:tcPr marL="5980" marR="5980" marT="5980"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pt-BR" sz="900" b="0" i="0" u="none" strike="noStrike">
                          <a:solidFill>
                            <a:srgbClr val="000000"/>
                          </a:solidFill>
                          <a:effectLst/>
                          <a:latin typeface="Montserrat" panose="00000500000000000000" pitchFamily="2" charset="0"/>
                        </a:rPr>
                        <a:t>Sistema de Registro para Voto Anticipado (SRVA)</a:t>
                      </a:r>
                    </a:p>
                  </a:txBody>
                  <a:tcPr marL="5980" marR="5980" marT="5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44441466"/>
                  </a:ext>
                </a:extLst>
              </a:tr>
              <a:tr h="538458">
                <a:tc>
                  <a:txBody>
                    <a:bodyPr/>
                    <a:lstStyle/>
                    <a:p>
                      <a:pPr algn="ctr" fontAlgn="ctr"/>
                      <a:r>
                        <a:rPr lang="es-MX" sz="1100" b="0" i="0" u="none" strike="noStrike">
                          <a:solidFill>
                            <a:srgbClr val="FFFFFF"/>
                          </a:solidFill>
                          <a:effectLst/>
                          <a:latin typeface="Montserrat" panose="00000500000000000000" pitchFamily="2" charset="0"/>
                        </a:rPr>
                        <a:t>7</a:t>
                      </a:r>
                    </a:p>
                  </a:txBody>
                  <a:tcPr marL="5980" marR="5980" marT="5980"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900" b="0" i="0" u="none" strike="noStrike">
                          <a:solidFill>
                            <a:srgbClr val="000000"/>
                          </a:solidFill>
                          <a:effectLst/>
                          <a:latin typeface="Montserrat" panose="00000500000000000000" pitchFamily="2" charset="0"/>
                        </a:rPr>
                        <a:t>Sistema de Procesamiento de Solicitudes del Voto de los Mexicanos Residentes en el Extranjero</a:t>
                      </a:r>
                    </a:p>
                  </a:txBody>
                  <a:tcPr marL="5980" marR="5980" marT="59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100" b="0" i="0" u="none" strike="noStrike">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900" b="0" i="0" u="none" strike="noStrike" dirty="0">
                          <a:solidFill>
                            <a:srgbClr val="000000"/>
                          </a:solidFill>
                          <a:effectLst/>
                          <a:latin typeface="Montserrat" panose="00000500000000000000" pitchFamily="2" charset="0"/>
                        </a:rPr>
                        <a:t> </a:t>
                      </a:r>
                    </a:p>
                  </a:txBody>
                  <a:tcPr marL="5980" marR="5980" marT="59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51723120"/>
                  </a:ext>
                </a:extLst>
              </a:tr>
            </a:tbl>
          </a:graphicData>
        </a:graphic>
      </p:graphicFrame>
      <p:pic>
        <p:nvPicPr>
          <p:cNvPr id="10" name="Imagen 9">
            <a:extLst>
              <a:ext uri="{FF2B5EF4-FFF2-40B4-BE49-F238E27FC236}">
                <a16:creationId xmlns:a16="http://schemas.microsoft.com/office/drawing/2014/main" id="{6D3969B3-39C4-405C-B9BC-46CDB7F16502}"/>
              </a:ext>
            </a:extLst>
          </p:cNvPr>
          <p:cNvPicPr>
            <a:picLocks noChangeAspect="1"/>
          </p:cNvPicPr>
          <p:nvPr/>
        </p:nvPicPr>
        <p:blipFill>
          <a:blip r:embed="rId2"/>
          <a:stretch>
            <a:fillRect/>
          </a:stretch>
        </p:blipFill>
        <p:spPr>
          <a:xfrm>
            <a:off x="5433317" y="5921923"/>
            <a:ext cx="231741" cy="231741"/>
          </a:xfrm>
          <a:prstGeom prst="rect">
            <a:avLst/>
          </a:prstGeom>
        </p:spPr>
      </p:pic>
      <p:pic>
        <p:nvPicPr>
          <p:cNvPr id="11" name="Imagen 10">
            <a:extLst>
              <a:ext uri="{FF2B5EF4-FFF2-40B4-BE49-F238E27FC236}">
                <a16:creationId xmlns:a16="http://schemas.microsoft.com/office/drawing/2014/main" id="{D35B007F-76CD-4A61-B151-5BE74D941E58}"/>
              </a:ext>
            </a:extLst>
          </p:cNvPr>
          <p:cNvPicPr>
            <a:picLocks noChangeAspect="1"/>
          </p:cNvPicPr>
          <p:nvPr/>
        </p:nvPicPr>
        <p:blipFill>
          <a:blip r:embed="rId2"/>
          <a:stretch>
            <a:fillRect/>
          </a:stretch>
        </p:blipFill>
        <p:spPr>
          <a:xfrm>
            <a:off x="5433318" y="5431773"/>
            <a:ext cx="231741" cy="231741"/>
          </a:xfrm>
          <a:prstGeom prst="rect">
            <a:avLst/>
          </a:prstGeom>
        </p:spPr>
      </p:pic>
      <p:pic>
        <p:nvPicPr>
          <p:cNvPr id="12" name="Imagen 11">
            <a:extLst>
              <a:ext uri="{FF2B5EF4-FFF2-40B4-BE49-F238E27FC236}">
                <a16:creationId xmlns:a16="http://schemas.microsoft.com/office/drawing/2014/main" id="{FD206E87-AA66-4C9D-8CB3-DE4E9676ED19}"/>
              </a:ext>
            </a:extLst>
          </p:cNvPr>
          <p:cNvPicPr>
            <a:picLocks noChangeAspect="1"/>
          </p:cNvPicPr>
          <p:nvPr/>
        </p:nvPicPr>
        <p:blipFill>
          <a:blip r:embed="rId2"/>
          <a:stretch>
            <a:fillRect/>
          </a:stretch>
        </p:blipFill>
        <p:spPr>
          <a:xfrm>
            <a:off x="5433317" y="3981913"/>
            <a:ext cx="231741" cy="231741"/>
          </a:xfrm>
          <a:prstGeom prst="rect">
            <a:avLst/>
          </a:prstGeom>
        </p:spPr>
      </p:pic>
      <p:pic>
        <p:nvPicPr>
          <p:cNvPr id="13" name="Imagen 12">
            <a:extLst>
              <a:ext uri="{FF2B5EF4-FFF2-40B4-BE49-F238E27FC236}">
                <a16:creationId xmlns:a16="http://schemas.microsoft.com/office/drawing/2014/main" id="{111C0C68-C429-45DD-9457-9CF8AB20E4E6}"/>
              </a:ext>
            </a:extLst>
          </p:cNvPr>
          <p:cNvPicPr>
            <a:picLocks noChangeAspect="1"/>
          </p:cNvPicPr>
          <p:nvPr/>
        </p:nvPicPr>
        <p:blipFill>
          <a:blip r:embed="rId2"/>
          <a:stretch>
            <a:fillRect/>
          </a:stretch>
        </p:blipFill>
        <p:spPr>
          <a:xfrm>
            <a:off x="6908907" y="3536657"/>
            <a:ext cx="231741" cy="231741"/>
          </a:xfrm>
          <a:prstGeom prst="rect">
            <a:avLst/>
          </a:prstGeom>
        </p:spPr>
      </p:pic>
      <p:pic>
        <p:nvPicPr>
          <p:cNvPr id="14" name="Imagen 13">
            <a:extLst>
              <a:ext uri="{FF2B5EF4-FFF2-40B4-BE49-F238E27FC236}">
                <a16:creationId xmlns:a16="http://schemas.microsoft.com/office/drawing/2014/main" id="{18C324D1-F912-4511-80F2-905B43D5773C}"/>
              </a:ext>
            </a:extLst>
          </p:cNvPr>
          <p:cNvPicPr>
            <a:picLocks noChangeAspect="1"/>
          </p:cNvPicPr>
          <p:nvPr/>
        </p:nvPicPr>
        <p:blipFill>
          <a:blip r:embed="rId2"/>
          <a:stretch>
            <a:fillRect/>
          </a:stretch>
        </p:blipFill>
        <p:spPr>
          <a:xfrm>
            <a:off x="6905763" y="5477284"/>
            <a:ext cx="231741" cy="231741"/>
          </a:xfrm>
          <a:prstGeom prst="rect">
            <a:avLst/>
          </a:prstGeom>
        </p:spPr>
      </p:pic>
      <p:pic>
        <p:nvPicPr>
          <p:cNvPr id="15" name="Imagen 14">
            <a:extLst>
              <a:ext uri="{FF2B5EF4-FFF2-40B4-BE49-F238E27FC236}">
                <a16:creationId xmlns:a16="http://schemas.microsoft.com/office/drawing/2014/main" id="{BB5A8109-26E2-4146-A9FF-99066249CE8B}"/>
              </a:ext>
            </a:extLst>
          </p:cNvPr>
          <p:cNvPicPr>
            <a:picLocks noChangeAspect="1"/>
          </p:cNvPicPr>
          <p:nvPr/>
        </p:nvPicPr>
        <p:blipFill>
          <a:blip r:embed="rId2"/>
          <a:stretch>
            <a:fillRect/>
          </a:stretch>
        </p:blipFill>
        <p:spPr>
          <a:xfrm>
            <a:off x="6905764" y="5103440"/>
            <a:ext cx="231741" cy="231741"/>
          </a:xfrm>
          <a:prstGeom prst="rect">
            <a:avLst/>
          </a:prstGeom>
        </p:spPr>
      </p:pic>
      <p:pic>
        <p:nvPicPr>
          <p:cNvPr id="16" name="Imagen 15">
            <a:extLst>
              <a:ext uri="{FF2B5EF4-FFF2-40B4-BE49-F238E27FC236}">
                <a16:creationId xmlns:a16="http://schemas.microsoft.com/office/drawing/2014/main" id="{865B629E-F6EC-4E98-BBE1-651E5EBD336F}"/>
              </a:ext>
            </a:extLst>
          </p:cNvPr>
          <p:cNvPicPr>
            <a:picLocks noChangeAspect="1"/>
          </p:cNvPicPr>
          <p:nvPr/>
        </p:nvPicPr>
        <p:blipFill>
          <a:blip r:embed="rId2"/>
          <a:stretch>
            <a:fillRect/>
          </a:stretch>
        </p:blipFill>
        <p:spPr>
          <a:xfrm>
            <a:off x="6905765" y="4801011"/>
            <a:ext cx="231741" cy="231741"/>
          </a:xfrm>
          <a:prstGeom prst="rect">
            <a:avLst/>
          </a:prstGeom>
        </p:spPr>
      </p:pic>
      <p:pic>
        <p:nvPicPr>
          <p:cNvPr id="17" name="Imagen 16">
            <a:extLst>
              <a:ext uri="{FF2B5EF4-FFF2-40B4-BE49-F238E27FC236}">
                <a16:creationId xmlns:a16="http://schemas.microsoft.com/office/drawing/2014/main" id="{A1942BD7-7307-4EE1-BC22-48CC5CDB5741}"/>
              </a:ext>
            </a:extLst>
          </p:cNvPr>
          <p:cNvPicPr>
            <a:picLocks noChangeAspect="1"/>
          </p:cNvPicPr>
          <p:nvPr/>
        </p:nvPicPr>
        <p:blipFill>
          <a:blip r:embed="rId2"/>
          <a:stretch>
            <a:fillRect/>
          </a:stretch>
        </p:blipFill>
        <p:spPr>
          <a:xfrm>
            <a:off x="6905765" y="4427167"/>
            <a:ext cx="231741" cy="231741"/>
          </a:xfrm>
          <a:prstGeom prst="rect">
            <a:avLst/>
          </a:prstGeom>
        </p:spPr>
      </p:pic>
      <p:pic>
        <p:nvPicPr>
          <p:cNvPr id="18" name="Imagen 17">
            <a:extLst>
              <a:ext uri="{FF2B5EF4-FFF2-40B4-BE49-F238E27FC236}">
                <a16:creationId xmlns:a16="http://schemas.microsoft.com/office/drawing/2014/main" id="{6454FCA9-79F0-4C60-8469-C4524EB6367A}"/>
              </a:ext>
            </a:extLst>
          </p:cNvPr>
          <p:cNvPicPr>
            <a:picLocks noChangeAspect="1"/>
          </p:cNvPicPr>
          <p:nvPr/>
        </p:nvPicPr>
        <p:blipFill>
          <a:blip r:embed="rId2"/>
          <a:stretch>
            <a:fillRect/>
          </a:stretch>
        </p:blipFill>
        <p:spPr>
          <a:xfrm>
            <a:off x="6905766" y="3981912"/>
            <a:ext cx="231741" cy="231741"/>
          </a:xfrm>
          <a:prstGeom prst="rect">
            <a:avLst/>
          </a:prstGeom>
        </p:spPr>
      </p:pic>
      <p:pic>
        <p:nvPicPr>
          <p:cNvPr id="19" name="Imagen 18">
            <a:extLst>
              <a:ext uri="{FF2B5EF4-FFF2-40B4-BE49-F238E27FC236}">
                <a16:creationId xmlns:a16="http://schemas.microsoft.com/office/drawing/2014/main" id="{2ACBCD1A-3A43-41A5-85D0-BBAF53411ACF}"/>
              </a:ext>
            </a:extLst>
          </p:cNvPr>
          <p:cNvPicPr>
            <a:picLocks noChangeAspect="1"/>
          </p:cNvPicPr>
          <p:nvPr/>
        </p:nvPicPr>
        <p:blipFill>
          <a:blip r:embed="rId2"/>
          <a:stretch>
            <a:fillRect/>
          </a:stretch>
        </p:blipFill>
        <p:spPr>
          <a:xfrm>
            <a:off x="6905763" y="5862861"/>
            <a:ext cx="231741" cy="231741"/>
          </a:xfrm>
          <a:prstGeom prst="rect">
            <a:avLst/>
          </a:prstGeom>
        </p:spPr>
      </p:pic>
      <p:pic>
        <p:nvPicPr>
          <p:cNvPr id="20" name="Imagen 19">
            <a:extLst>
              <a:ext uri="{FF2B5EF4-FFF2-40B4-BE49-F238E27FC236}">
                <a16:creationId xmlns:a16="http://schemas.microsoft.com/office/drawing/2014/main" id="{58021A9F-FEC0-4C19-9C5D-6D1C7B635617}"/>
              </a:ext>
            </a:extLst>
          </p:cNvPr>
          <p:cNvPicPr>
            <a:picLocks noChangeAspect="1"/>
          </p:cNvPicPr>
          <p:nvPr/>
        </p:nvPicPr>
        <p:blipFill>
          <a:blip r:embed="rId2"/>
          <a:stretch>
            <a:fillRect/>
          </a:stretch>
        </p:blipFill>
        <p:spPr>
          <a:xfrm>
            <a:off x="9930453" y="5103440"/>
            <a:ext cx="231741" cy="231741"/>
          </a:xfrm>
          <a:prstGeom prst="rect">
            <a:avLst/>
          </a:prstGeom>
        </p:spPr>
      </p:pic>
      <p:pic>
        <p:nvPicPr>
          <p:cNvPr id="21" name="Imagen 20">
            <a:extLst>
              <a:ext uri="{FF2B5EF4-FFF2-40B4-BE49-F238E27FC236}">
                <a16:creationId xmlns:a16="http://schemas.microsoft.com/office/drawing/2014/main" id="{BD16DD17-FE07-42F9-96B5-E4E33F1B07BC}"/>
              </a:ext>
            </a:extLst>
          </p:cNvPr>
          <p:cNvPicPr>
            <a:picLocks noChangeAspect="1"/>
          </p:cNvPicPr>
          <p:nvPr/>
        </p:nvPicPr>
        <p:blipFill>
          <a:blip r:embed="rId2"/>
          <a:stretch>
            <a:fillRect/>
          </a:stretch>
        </p:blipFill>
        <p:spPr>
          <a:xfrm>
            <a:off x="9930454" y="4801011"/>
            <a:ext cx="231741" cy="231741"/>
          </a:xfrm>
          <a:prstGeom prst="rect">
            <a:avLst/>
          </a:prstGeom>
        </p:spPr>
      </p:pic>
      <p:pic>
        <p:nvPicPr>
          <p:cNvPr id="22" name="Imagen 21">
            <a:extLst>
              <a:ext uri="{FF2B5EF4-FFF2-40B4-BE49-F238E27FC236}">
                <a16:creationId xmlns:a16="http://schemas.microsoft.com/office/drawing/2014/main" id="{AD118E11-9284-4319-8F0F-18834629E4F4}"/>
              </a:ext>
            </a:extLst>
          </p:cNvPr>
          <p:cNvPicPr>
            <a:picLocks noChangeAspect="1"/>
          </p:cNvPicPr>
          <p:nvPr/>
        </p:nvPicPr>
        <p:blipFill>
          <a:blip r:embed="rId2"/>
          <a:stretch>
            <a:fillRect/>
          </a:stretch>
        </p:blipFill>
        <p:spPr>
          <a:xfrm>
            <a:off x="9930454" y="4427167"/>
            <a:ext cx="231741" cy="231741"/>
          </a:xfrm>
          <a:prstGeom prst="rect">
            <a:avLst/>
          </a:prstGeom>
        </p:spPr>
      </p:pic>
      <p:pic>
        <p:nvPicPr>
          <p:cNvPr id="23" name="Imagen 22">
            <a:extLst>
              <a:ext uri="{FF2B5EF4-FFF2-40B4-BE49-F238E27FC236}">
                <a16:creationId xmlns:a16="http://schemas.microsoft.com/office/drawing/2014/main" id="{EF5277E2-00B3-4490-83A1-F62C4B28AB43}"/>
              </a:ext>
            </a:extLst>
          </p:cNvPr>
          <p:cNvPicPr>
            <a:picLocks noChangeAspect="1"/>
          </p:cNvPicPr>
          <p:nvPr/>
        </p:nvPicPr>
        <p:blipFill>
          <a:blip r:embed="rId2"/>
          <a:stretch>
            <a:fillRect/>
          </a:stretch>
        </p:blipFill>
        <p:spPr>
          <a:xfrm>
            <a:off x="9930452" y="3536656"/>
            <a:ext cx="231741" cy="231741"/>
          </a:xfrm>
          <a:prstGeom prst="rect">
            <a:avLst/>
          </a:prstGeom>
        </p:spPr>
      </p:pic>
    </p:spTree>
    <p:extLst>
      <p:ext uri="{BB962C8B-B14F-4D97-AF65-F5344CB8AC3E}">
        <p14:creationId xmlns:p14="http://schemas.microsoft.com/office/powerpoint/2010/main" val="4367566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B3962DF0-3FE3-4524-92FB-D546E3B35B41}"/>
              </a:ext>
            </a:extLst>
          </p:cNvPr>
          <p:cNvGraphicFramePr>
            <a:graphicFrameLocks noGrp="1"/>
          </p:cNvGraphicFramePr>
          <p:nvPr>
            <p:extLst>
              <p:ext uri="{D42A27DB-BD31-4B8C-83A1-F6EECF244321}">
                <p14:modId xmlns:p14="http://schemas.microsoft.com/office/powerpoint/2010/main" val="2288561656"/>
              </p:ext>
            </p:extLst>
          </p:nvPr>
        </p:nvGraphicFramePr>
        <p:xfrm>
          <a:off x="367646" y="961533"/>
          <a:ext cx="11274457" cy="5658718"/>
        </p:xfrm>
        <a:graphic>
          <a:graphicData uri="http://schemas.openxmlformats.org/drawingml/2006/table">
            <a:tbl>
              <a:tblPr/>
              <a:tblGrid>
                <a:gridCol w="556261">
                  <a:extLst>
                    <a:ext uri="{9D8B030D-6E8A-4147-A177-3AD203B41FA5}">
                      <a16:colId xmlns:a16="http://schemas.microsoft.com/office/drawing/2014/main" val="4061478405"/>
                    </a:ext>
                  </a:extLst>
                </a:gridCol>
                <a:gridCol w="4624201">
                  <a:extLst>
                    <a:ext uri="{9D8B030D-6E8A-4147-A177-3AD203B41FA5}">
                      <a16:colId xmlns:a16="http://schemas.microsoft.com/office/drawing/2014/main" val="811164343"/>
                    </a:ext>
                  </a:extLst>
                </a:gridCol>
                <a:gridCol w="644448">
                  <a:extLst>
                    <a:ext uri="{9D8B030D-6E8A-4147-A177-3AD203B41FA5}">
                      <a16:colId xmlns:a16="http://schemas.microsoft.com/office/drawing/2014/main" val="2044529895"/>
                    </a:ext>
                  </a:extLst>
                </a:gridCol>
                <a:gridCol w="893182">
                  <a:extLst>
                    <a:ext uri="{9D8B030D-6E8A-4147-A177-3AD203B41FA5}">
                      <a16:colId xmlns:a16="http://schemas.microsoft.com/office/drawing/2014/main" val="397251804"/>
                    </a:ext>
                  </a:extLst>
                </a:gridCol>
                <a:gridCol w="825347">
                  <a:extLst>
                    <a:ext uri="{9D8B030D-6E8A-4147-A177-3AD203B41FA5}">
                      <a16:colId xmlns:a16="http://schemas.microsoft.com/office/drawing/2014/main" val="1047351789"/>
                    </a:ext>
                  </a:extLst>
                </a:gridCol>
                <a:gridCol w="746205">
                  <a:extLst>
                    <a:ext uri="{9D8B030D-6E8A-4147-A177-3AD203B41FA5}">
                      <a16:colId xmlns:a16="http://schemas.microsoft.com/office/drawing/2014/main" val="4099984962"/>
                    </a:ext>
                  </a:extLst>
                </a:gridCol>
                <a:gridCol w="746205">
                  <a:extLst>
                    <a:ext uri="{9D8B030D-6E8A-4147-A177-3AD203B41FA5}">
                      <a16:colId xmlns:a16="http://schemas.microsoft.com/office/drawing/2014/main" val="666220464"/>
                    </a:ext>
                  </a:extLst>
                </a:gridCol>
                <a:gridCol w="757508">
                  <a:extLst>
                    <a:ext uri="{9D8B030D-6E8A-4147-A177-3AD203B41FA5}">
                      <a16:colId xmlns:a16="http://schemas.microsoft.com/office/drawing/2014/main" val="4278101483"/>
                    </a:ext>
                  </a:extLst>
                </a:gridCol>
                <a:gridCol w="780121">
                  <a:extLst>
                    <a:ext uri="{9D8B030D-6E8A-4147-A177-3AD203B41FA5}">
                      <a16:colId xmlns:a16="http://schemas.microsoft.com/office/drawing/2014/main" val="1827483041"/>
                    </a:ext>
                  </a:extLst>
                </a:gridCol>
                <a:gridCol w="700979">
                  <a:extLst>
                    <a:ext uri="{9D8B030D-6E8A-4147-A177-3AD203B41FA5}">
                      <a16:colId xmlns:a16="http://schemas.microsoft.com/office/drawing/2014/main" val="2446170197"/>
                    </a:ext>
                  </a:extLst>
                </a:gridCol>
              </a:tblGrid>
              <a:tr h="2080966">
                <a:tc gridSpan="2">
                  <a:txBody>
                    <a:bodyPr/>
                    <a:lstStyle/>
                    <a:p>
                      <a:pPr algn="ctr" fontAlgn="ctr"/>
                      <a:r>
                        <a:rPr lang="es-MX" sz="4800" b="1" i="0" u="none" strike="noStrike" dirty="0">
                          <a:solidFill>
                            <a:srgbClr val="FFFFFF"/>
                          </a:solidFill>
                          <a:effectLst/>
                          <a:latin typeface="Montserrat" panose="00000500000000000000" pitchFamily="2" charset="0"/>
                        </a:rPr>
                        <a:t>Iniciativas  </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hMerge="1">
                  <a:txBody>
                    <a:bodyPr/>
                    <a:lstStyle/>
                    <a:p>
                      <a:endParaRPr lang="es-MX"/>
                    </a:p>
                  </a:txBody>
                  <a:tcPr/>
                </a:tc>
                <a:tc>
                  <a:txBody>
                    <a:bodyPr/>
                    <a:lstStyle/>
                    <a:p>
                      <a:pPr algn="ctr" fontAlgn="b"/>
                      <a:r>
                        <a:rPr lang="es-MX" sz="1000" b="0" i="0" u="none" strike="noStrike" dirty="0">
                          <a:solidFill>
                            <a:srgbClr val="FFFFFF"/>
                          </a:solidFill>
                          <a:effectLst/>
                          <a:latin typeface="Montserrat" panose="00000500000000000000" pitchFamily="2" charset="0"/>
                        </a:rPr>
                        <a:t>Organizar procesos electorales confiables y equitativos.</a:t>
                      </a:r>
                    </a:p>
                  </a:txBody>
                  <a:tcPr marL="4043" marR="4043" marT="404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algn="ctr" fontAlgn="b"/>
                      <a:r>
                        <a:rPr lang="es-MX" sz="1000" b="0" i="0" u="none" strike="noStrike" dirty="0">
                          <a:solidFill>
                            <a:srgbClr val="FFFFFF"/>
                          </a:solidFill>
                          <a:effectLst/>
                          <a:latin typeface="Montserrat" panose="00000500000000000000" pitchFamily="2" charset="0"/>
                        </a:rPr>
                        <a:t>Promover la construcción de una ciudadanía activa e informada.</a:t>
                      </a:r>
                    </a:p>
                  </a:txBody>
                  <a:tcPr marL="4043" marR="4043" marT="404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algn="ctr" fontAlgn="b"/>
                      <a:r>
                        <a:rPr lang="es-MX" sz="1000" b="0" i="0" u="none" strike="noStrike">
                          <a:solidFill>
                            <a:srgbClr val="FFFFFF"/>
                          </a:solidFill>
                          <a:effectLst/>
                          <a:latin typeface="Montserrat" panose="00000500000000000000" pitchFamily="2" charset="0"/>
                        </a:rPr>
                        <a:t>Fortalecer y modernizar el RFE y la expedición de la CPV</a:t>
                      </a:r>
                    </a:p>
                  </a:txBody>
                  <a:tcPr marL="4043" marR="4043" marT="404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algn="ctr" fontAlgn="b"/>
                      <a:r>
                        <a:rPr lang="es-MX" sz="1000" b="0" i="0" u="none" strike="noStrike" dirty="0">
                          <a:solidFill>
                            <a:srgbClr val="FFFFFF"/>
                          </a:solidFill>
                          <a:effectLst/>
                          <a:latin typeface="Montserrat" panose="00000500000000000000" pitchFamily="2" charset="0"/>
                        </a:rPr>
                        <a:t>Fortalecer competencias técnicas y operativas de las OPLE</a:t>
                      </a:r>
                    </a:p>
                  </a:txBody>
                  <a:tcPr marL="4043" marR="4043" marT="404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algn="ctr" fontAlgn="b"/>
                      <a:r>
                        <a:rPr lang="es-MX" sz="1000" b="0" i="0" u="none" strike="noStrike">
                          <a:solidFill>
                            <a:srgbClr val="FFFFFF"/>
                          </a:solidFill>
                          <a:effectLst/>
                          <a:latin typeface="Montserrat" panose="00000500000000000000" pitchFamily="2" charset="0"/>
                        </a:rPr>
                        <a:t>Promover la transparencia y rendición de cuentas.</a:t>
                      </a:r>
                    </a:p>
                  </a:txBody>
                  <a:tcPr marL="4043" marR="4043" marT="404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algn="ctr" fontAlgn="b"/>
                      <a:r>
                        <a:rPr lang="es-MX" sz="1000" b="0" i="0" u="none" strike="noStrike" dirty="0">
                          <a:solidFill>
                            <a:srgbClr val="FFFFFF"/>
                          </a:solidFill>
                          <a:effectLst/>
                          <a:latin typeface="Montserrat" panose="00000500000000000000" pitchFamily="2" charset="0"/>
                        </a:rPr>
                        <a:t>Fomentar la comunicación efectiva y confianza ciudadana</a:t>
                      </a:r>
                    </a:p>
                  </a:txBody>
                  <a:tcPr marL="4043" marR="4043" marT="404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algn="ctr" fontAlgn="b"/>
                      <a:r>
                        <a:rPr lang="es-MX" sz="1000" b="0" i="0" u="none" strike="noStrike" dirty="0">
                          <a:solidFill>
                            <a:srgbClr val="FFFFFF"/>
                          </a:solidFill>
                          <a:effectLst/>
                          <a:latin typeface="Montserrat" panose="00000500000000000000" pitchFamily="2" charset="0"/>
                        </a:rPr>
                        <a:t>Promover la innovación, modernización y eficiencia institucional</a:t>
                      </a:r>
                    </a:p>
                  </a:txBody>
                  <a:tcPr marL="4043" marR="4043" marT="404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tc>
                  <a:txBody>
                    <a:bodyPr/>
                    <a:lstStyle/>
                    <a:p>
                      <a:pPr algn="ctr" fontAlgn="b"/>
                      <a:r>
                        <a:rPr lang="es-MX" sz="1000" b="0" i="0" u="none" strike="noStrike" dirty="0">
                          <a:solidFill>
                            <a:srgbClr val="FFFFFF"/>
                          </a:solidFill>
                          <a:effectLst/>
                          <a:latin typeface="Montserrat" panose="00000500000000000000" pitchFamily="2" charset="0"/>
                        </a:rPr>
                        <a:t>Fortalecer la igualdad de género, desarrollar el capital humano y su sentido de pertenencia a la institución </a:t>
                      </a:r>
                    </a:p>
                  </a:txBody>
                  <a:tcPr marL="4043" marR="4043" marT="404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99"/>
                    </a:solidFill>
                  </a:tcPr>
                </a:tc>
                <a:extLst>
                  <a:ext uri="{0D108BD9-81ED-4DB2-BD59-A6C34878D82A}">
                    <a16:rowId xmlns:a16="http://schemas.microsoft.com/office/drawing/2014/main" val="2263734727"/>
                  </a:ext>
                </a:extLst>
              </a:tr>
              <a:tr h="249767">
                <a:tc>
                  <a:txBody>
                    <a:bodyPr/>
                    <a:lstStyle/>
                    <a:p>
                      <a:pPr algn="ctr" fontAlgn="ctr"/>
                      <a:r>
                        <a:rPr lang="es-MX" sz="1000" b="0" i="0" u="none" strike="noStrike">
                          <a:solidFill>
                            <a:srgbClr val="FFFFFF"/>
                          </a:solidFill>
                          <a:effectLst/>
                          <a:latin typeface="Montserrat" panose="00000500000000000000" pitchFamily="2" charset="0"/>
                        </a:rPr>
                        <a:t>1</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dirty="0">
                          <a:solidFill>
                            <a:srgbClr val="000000"/>
                          </a:solidFill>
                          <a:effectLst/>
                          <a:latin typeface="Montserrat" panose="00000500000000000000" pitchFamily="2" charset="0"/>
                        </a:rPr>
                        <a:t>Transformación Digital del SIIRFE</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56828229"/>
                  </a:ext>
                </a:extLst>
              </a:tr>
              <a:tr h="267885">
                <a:tc>
                  <a:txBody>
                    <a:bodyPr/>
                    <a:lstStyle/>
                    <a:p>
                      <a:pPr algn="ctr" fontAlgn="ctr"/>
                      <a:r>
                        <a:rPr lang="es-MX" sz="1000" b="0" i="0" u="none" strike="noStrike">
                          <a:solidFill>
                            <a:srgbClr val="FFFFFF"/>
                          </a:solidFill>
                          <a:effectLst/>
                          <a:latin typeface="Montserrat" panose="00000500000000000000" pitchFamily="2" charset="0"/>
                        </a:rPr>
                        <a:t>2</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a:solidFill>
                            <a:srgbClr val="000000"/>
                          </a:solidFill>
                          <a:effectLst/>
                          <a:latin typeface="Montserrat" panose="00000500000000000000" pitchFamily="2" charset="0"/>
                        </a:rPr>
                        <a:t>Atención y seguimiento de quejas de la ciudadanía y actores involucrados</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MX" sz="1000" b="0" i="0" u="none" strike="noStrike" dirty="0">
                        <a:solidFill>
                          <a:srgbClr val="000000"/>
                        </a:solidFill>
                        <a:effectLst/>
                        <a:latin typeface="Montserrat" panose="00000500000000000000" pitchFamily="2" charset="0"/>
                      </a:endParaRP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7660926"/>
                  </a:ext>
                </a:extLst>
              </a:tr>
              <a:tr h="301533">
                <a:tc>
                  <a:txBody>
                    <a:bodyPr/>
                    <a:lstStyle/>
                    <a:p>
                      <a:pPr algn="ctr" fontAlgn="ctr"/>
                      <a:r>
                        <a:rPr lang="es-MX" sz="1000" b="0" i="0" u="none" strike="noStrike">
                          <a:solidFill>
                            <a:srgbClr val="FFFFFF"/>
                          </a:solidFill>
                          <a:effectLst/>
                          <a:latin typeface="Montserrat" panose="00000500000000000000" pitchFamily="2" charset="0"/>
                        </a:rPr>
                        <a:t>3</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a:solidFill>
                            <a:srgbClr val="000000"/>
                          </a:solidFill>
                          <a:effectLst/>
                          <a:latin typeface="Montserrat" panose="00000500000000000000" pitchFamily="2" charset="0"/>
                        </a:rPr>
                        <a:t>Actualización de la Geografía Electoral a través del uso de nuevas tecnologías y mapas satelitales de alta definición</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31219390"/>
                  </a:ext>
                </a:extLst>
              </a:tr>
              <a:tr h="217414">
                <a:tc>
                  <a:txBody>
                    <a:bodyPr/>
                    <a:lstStyle/>
                    <a:p>
                      <a:pPr algn="ctr" fontAlgn="ctr"/>
                      <a:r>
                        <a:rPr lang="es-MX" sz="1000" b="0" i="0" u="none" strike="noStrike">
                          <a:solidFill>
                            <a:srgbClr val="FFFFFF"/>
                          </a:solidFill>
                          <a:effectLst/>
                          <a:latin typeface="Montserrat" panose="00000500000000000000" pitchFamily="2" charset="0"/>
                        </a:rPr>
                        <a:t>4</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dirty="0">
                          <a:solidFill>
                            <a:srgbClr val="000000"/>
                          </a:solidFill>
                          <a:effectLst/>
                          <a:latin typeface="Montserrat" panose="00000500000000000000" pitchFamily="2" charset="0"/>
                        </a:rPr>
                        <a:t>Atención y determinación de Trámites Irregulares </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300226941"/>
                  </a:ext>
                </a:extLst>
              </a:tr>
              <a:tr h="172120">
                <a:tc>
                  <a:txBody>
                    <a:bodyPr/>
                    <a:lstStyle/>
                    <a:p>
                      <a:pPr algn="ctr" fontAlgn="ctr"/>
                      <a:r>
                        <a:rPr lang="es-MX" sz="1000" b="0" i="0" u="none" strike="noStrike">
                          <a:solidFill>
                            <a:srgbClr val="FFFFFF"/>
                          </a:solidFill>
                          <a:effectLst/>
                          <a:latin typeface="Montserrat" panose="00000500000000000000" pitchFamily="2" charset="0"/>
                        </a:rPr>
                        <a:t>5</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dirty="0">
                          <a:solidFill>
                            <a:srgbClr val="000000"/>
                          </a:solidFill>
                          <a:effectLst/>
                          <a:latin typeface="Montserrat" panose="00000500000000000000" pitchFamily="2" charset="0"/>
                        </a:rPr>
                        <a:t>Listados Nominales Digitales</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7798395"/>
                  </a:ext>
                </a:extLst>
              </a:tr>
              <a:tr h="471065">
                <a:tc>
                  <a:txBody>
                    <a:bodyPr/>
                    <a:lstStyle/>
                    <a:p>
                      <a:pPr algn="ctr" fontAlgn="ctr"/>
                      <a:r>
                        <a:rPr lang="es-MX" sz="1000" b="0" i="0" u="none" strike="noStrike">
                          <a:solidFill>
                            <a:srgbClr val="FFFFFF"/>
                          </a:solidFill>
                          <a:effectLst/>
                          <a:latin typeface="Montserrat" panose="00000500000000000000" pitchFamily="2" charset="0"/>
                        </a:rPr>
                        <a:t>6</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dirty="0">
                          <a:solidFill>
                            <a:srgbClr val="000000"/>
                          </a:solidFill>
                          <a:effectLst/>
                          <a:latin typeface="Montserrat" panose="00000500000000000000" pitchFamily="2" charset="0"/>
                        </a:rPr>
                        <a:t>Desarrollo de servicios digitales en materia registral y de identificación para la integración de servicios y aplicativos para el Sistema Nacional Electoral.</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10113165"/>
                  </a:ext>
                </a:extLst>
              </a:tr>
              <a:tr h="306709">
                <a:tc>
                  <a:txBody>
                    <a:bodyPr/>
                    <a:lstStyle/>
                    <a:p>
                      <a:pPr algn="ctr" fontAlgn="ctr"/>
                      <a:r>
                        <a:rPr lang="es-MX" sz="1000" b="0" i="0" u="none" strike="noStrike">
                          <a:solidFill>
                            <a:srgbClr val="FFFFFF"/>
                          </a:solidFill>
                          <a:effectLst/>
                          <a:latin typeface="Montserrat" panose="00000500000000000000" pitchFamily="2" charset="0"/>
                        </a:rPr>
                        <a:t>7</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dirty="0">
                          <a:solidFill>
                            <a:srgbClr val="000000"/>
                          </a:solidFill>
                          <a:effectLst/>
                          <a:latin typeface="Montserrat" panose="00000500000000000000" pitchFamily="2" charset="0"/>
                        </a:rPr>
                        <a:t>Sistema Integral para el Voto de las y los Mexicanos en el extranjero a través de aplicación móvil.</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18687506"/>
                  </a:ext>
                </a:extLst>
              </a:tr>
              <a:tr h="217414">
                <a:tc>
                  <a:txBody>
                    <a:bodyPr/>
                    <a:lstStyle/>
                    <a:p>
                      <a:pPr algn="ctr" fontAlgn="ctr"/>
                      <a:r>
                        <a:rPr lang="es-MX" sz="1000" b="0" i="0" u="none" strike="noStrike">
                          <a:solidFill>
                            <a:srgbClr val="FFFFFF"/>
                          </a:solidFill>
                          <a:effectLst/>
                          <a:latin typeface="Montserrat" panose="00000500000000000000" pitchFamily="2" charset="0"/>
                        </a:rPr>
                        <a:t>8</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a:solidFill>
                            <a:srgbClr val="000000"/>
                          </a:solidFill>
                          <a:effectLst/>
                          <a:latin typeface="Montserrat" panose="00000500000000000000" pitchFamily="2" charset="0"/>
                        </a:rPr>
                        <a:t>Gestión de identidades digitales y colaboración interinstitucional</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65642424"/>
                  </a:ext>
                </a:extLst>
              </a:tr>
              <a:tr h="315768">
                <a:tc>
                  <a:txBody>
                    <a:bodyPr/>
                    <a:lstStyle/>
                    <a:p>
                      <a:pPr algn="ctr" fontAlgn="ctr"/>
                      <a:r>
                        <a:rPr lang="es-MX" sz="1000" b="0" i="0" u="none" strike="noStrike">
                          <a:solidFill>
                            <a:srgbClr val="FFFFFF"/>
                          </a:solidFill>
                          <a:effectLst/>
                          <a:latin typeface="Montserrat" panose="00000500000000000000" pitchFamily="2" charset="0"/>
                        </a:rPr>
                        <a:t>9</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a:solidFill>
                            <a:srgbClr val="000000"/>
                          </a:solidFill>
                          <a:effectLst/>
                          <a:latin typeface="Montserrat" panose="00000500000000000000" pitchFamily="2" charset="0"/>
                        </a:rPr>
                        <a:t>Atención Ciudadana sobre productos y servicios registrales a través de medios digitales</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MX" sz="1000" b="0" i="0" u="none" strike="noStrike" dirty="0">
                        <a:solidFill>
                          <a:srgbClr val="000000"/>
                        </a:solidFill>
                        <a:effectLst/>
                        <a:latin typeface="Montserrat" panose="00000500000000000000" pitchFamily="2" charset="0"/>
                      </a:endParaRP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54000730"/>
                  </a:ext>
                </a:extLst>
              </a:tr>
              <a:tr h="271767">
                <a:tc>
                  <a:txBody>
                    <a:bodyPr/>
                    <a:lstStyle/>
                    <a:p>
                      <a:pPr algn="ctr" fontAlgn="ctr"/>
                      <a:r>
                        <a:rPr lang="es-MX" sz="1000" b="0" i="0" u="none" strike="noStrike">
                          <a:solidFill>
                            <a:srgbClr val="FFFFFF"/>
                          </a:solidFill>
                          <a:effectLst/>
                          <a:latin typeface="Montserrat" panose="00000500000000000000" pitchFamily="2" charset="0"/>
                        </a:rPr>
                        <a:t>10</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a:solidFill>
                            <a:srgbClr val="000000"/>
                          </a:solidFill>
                          <a:effectLst/>
                          <a:latin typeface="Montserrat" panose="00000500000000000000" pitchFamily="2" charset="0"/>
                        </a:rPr>
                        <a:t>Atención de solicitudes de suscripción de convenios de servicios con actores involucrados</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7232202"/>
                  </a:ext>
                </a:extLst>
              </a:tr>
              <a:tr h="315768">
                <a:tc>
                  <a:txBody>
                    <a:bodyPr/>
                    <a:lstStyle/>
                    <a:p>
                      <a:pPr algn="ctr" fontAlgn="ctr"/>
                      <a:r>
                        <a:rPr lang="es-MX" sz="1000" b="0" i="0" u="none" strike="noStrike">
                          <a:solidFill>
                            <a:srgbClr val="FFFFFF"/>
                          </a:solidFill>
                          <a:effectLst/>
                          <a:latin typeface="Montserrat" panose="00000500000000000000" pitchFamily="2" charset="0"/>
                        </a:rPr>
                        <a:t>11</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a:solidFill>
                            <a:srgbClr val="000000"/>
                          </a:solidFill>
                          <a:effectLst/>
                          <a:latin typeface="Montserrat" panose="00000500000000000000" pitchFamily="2" charset="0"/>
                        </a:rPr>
                        <a:t>Atención de requerimientos o solicitudes de información registral para su clasificación automática </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3684157"/>
                  </a:ext>
                </a:extLst>
              </a:tr>
              <a:tr h="191532">
                <a:tc>
                  <a:txBody>
                    <a:bodyPr/>
                    <a:lstStyle/>
                    <a:p>
                      <a:pPr algn="ctr" fontAlgn="ctr"/>
                      <a:r>
                        <a:rPr lang="es-MX" sz="1000" b="0" i="0" u="none" strike="noStrike">
                          <a:solidFill>
                            <a:srgbClr val="FFFFFF"/>
                          </a:solidFill>
                          <a:effectLst/>
                          <a:latin typeface="Montserrat" panose="00000500000000000000" pitchFamily="2" charset="0"/>
                        </a:rPr>
                        <a:t>12</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a:solidFill>
                            <a:srgbClr val="000000"/>
                          </a:solidFill>
                          <a:effectLst/>
                          <a:latin typeface="Montserrat" panose="00000500000000000000" pitchFamily="2" charset="0"/>
                        </a:rPr>
                        <a:t>Voto electrónico</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196865574"/>
                  </a:ext>
                </a:extLst>
              </a:tr>
              <a:tr h="191532">
                <a:tc>
                  <a:txBody>
                    <a:bodyPr/>
                    <a:lstStyle/>
                    <a:p>
                      <a:pPr algn="ctr" fontAlgn="ctr"/>
                      <a:r>
                        <a:rPr lang="es-MX" sz="1000" b="0" i="0" u="none" strike="noStrike">
                          <a:solidFill>
                            <a:srgbClr val="FFFFFF"/>
                          </a:solidFill>
                          <a:effectLst/>
                          <a:latin typeface="Montserrat" panose="00000500000000000000" pitchFamily="2" charset="0"/>
                        </a:rPr>
                        <a:t>13</a:t>
                      </a:r>
                    </a:p>
                  </a:txBody>
                  <a:tcPr marL="4043" marR="4043" marT="4043" marB="0" anchor="ctr">
                    <a:lnL w="1270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3399"/>
                    </a:solidFill>
                  </a:tcPr>
                </a:tc>
                <a:tc>
                  <a:txBody>
                    <a:bodyPr/>
                    <a:lstStyle/>
                    <a:p>
                      <a:pPr algn="l" rtl="0" fontAlgn="ctr"/>
                      <a:r>
                        <a:rPr lang="es-MX" sz="1000" b="0" i="0" u="none" strike="noStrike">
                          <a:solidFill>
                            <a:srgbClr val="000000"/>
                          </a:solidFill>
                          <a:effectLst/>
                          <a:latin typeface="Montserrat" panose="00000500000000000000" pitchFamily="2" charset="0"/>
                        </a:rPr>
                        <a:t>Modernización de Centros de Cómputo </a:t>
                      </a:r>
                    </a:p>
                  </a:txBody>
                  <a:tcPr marL="4043" marR="4043" marT="40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MX" sz="105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1000" b="0" i="0" u="none" strike="noStrike" dirty="0">
                          <a:solidFill>
                            <a:srgbClr val="000000"/>
                          </a:solidFill>
                          <a:effectLst/>
                          <a:latin typeface="Montserrat" panose="00000500000000000000" pitchFamily="2" charset="0"/>
                        </a:rPr>
                        <a:t> </a:t>
                      </a:r>
                    </a:p>
                  </a:txBody>
                  <a:tcPr marL="4043" marR="4043" marT="40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91949158"/>
                  </a:ext>
                </a:extLst>
              </a:tr>
            </a:tbl>
          </a:graphicData>
        </a:graphic>
      </p:graphicFrame>
      <p:pic>
        <p:nvPicPr>
          <p:cNvPr id="3" name="Imagen 2">
            <a:extLst>
              <a:ext uri="{FF2B5EF4-FFF2-40B4-BE49-F238E27FC236}">
                <a16:creationId xmlns:a16="http://schemas.microsoft.com/office/drawing/2014/main" id="{0AE62B89-BA70-4D15-A9A3-E84B024F6790}"/>
              </a:ext>
            </a:extLst>
          </p:cNvPr>
          <p:cNvPicPr>
            <a:picLocks noChangeAspect="1"/>
          </p:cNvPicPr>
          <p:nvPr/>
        </p:nvPicPr>
        <p:blipFill>
          <a:blip r:embed="rId3"/>
          <a:stretch>
            <a:fillRect/>
          </a:stretch>
        </p:blipFill>
        <p:spPr>
          <a:xfrm>
            <a:off x="5764470" y="4129005"/>
            <a:ext cx="153251" cy="153251"/>
          </a:xfrm>
          <a:prstGeom prst="rect">
            <a:avLst/>
          </a:prstGeom>
        </p:spPr>
      </p:pic>
      <p:pic>
        <p:nvPicPr>
          <p:cNvPr id="5" name="Imagen 4">
            <a:extLst>
              <a:ext uri="{FF2B5EF4-FFF2-40B4-BE49-F238E27FC236}">
                <a16:creationId xmlns:a16="http://schemas.microsoft.com/office/drawing/2014/main" id="{F5B62C0E-CBE3-4AC2-B655-5F44A556906D}"/>
              </a:ext>
            </a:extLst>
          </p:cNvPr>
          <p:cNvPicPr>
            <a:picLocks noChangeAspect="1"/>
          </p:cNvPicPr>
          <p:nvPr/>
        </p:nvPicPr>
        <p:blipFill>
          <a:blip r:embed="rId3"/>
          <a:stretch>
            <a:fillRect/>
          </a:stretch>
        </p:blipFill>
        <p:spPr>
          <a:xfrm>
            <a:off x="5764469" y="3924847"/>
            <a:ext cx="153251" cy="153251"/>
          </a:xfrm>
          <a:prstGeom prst="rect">
            <a:avLst/>
          </a:prstGeom>
        </p:spPr>
      </p:pic>
      <p:pic>
        <p:nvPicPr>
          <p:cNvPr id="6" name="Imagen 5">
            <a:extLst>
              <a:ext uri="{FF2B5EF4-FFF2-40B4-BE49-F238E27FC236}">
                <a16:creationId xmlns:a16="http://schemas.microsoft.com/office/drawing/2014/main" id="{08C6A61F-7BB7-4590-8808-0192FA6348C0}"/>
              </a:ext>
            </a:extLst>
          </p:cNvPr>
          <p:cNvPicPr>
            <a:picLocks noChangeAspect="1"/>
          </p:cNvPicPr>
          <p:nvPr/>
        </p:nvPicPr>
        <p:blipFill>
          <a:blip r:embed="rId3"/>
          <a:stretch>
            <a:fillRect/>
          </a:stretch>
        </p:blipFill>
        <p:spPr>
          <a:xfrm>
            <a:off x="5764469" y="3669517"/>
            <a:ext cx="153251" cy="153251"/>
          </a:xfrm>
          <a:prstGeom prst="rect">
            <a:avLst/>
          </a:prstGeom>
        </p:spPr>
      </p:pic>
      <p:pic>
        <p:nvPicPr>
          <p:cNvPr id="7" name="Imagen 6">
            <a:extLst>
              <a:ext uri="{FF2B5EF4-FFF2-40B4-BE49-F238E27FC236}">
                <a16:creationId xmlns:a16="http://schemas.microsoft.com/office/drawing/2014/main" id="{2778D409-A3B2-4302-B1D5-18B7E4914D2D}"/>
              </a:ext>
            </a:extLst>
          </p:cNvPr>
          <p:cNvPicPr>
            <a:picLocks noChangeAspect="1"/>
          </p:cNvPicPr>
          <p:nvPr/>
        </p:nvPicPr>
        <p:blipFill>
          <a:blip r:embed="rId3"/>
          <a:stretch>
            <a:fillRect/>
          </a:stretch>
        </p:blipFill>
        <p:spPr>
          <a:xfrm>
            <a:off x="5764469" y="4435242"/>
            <a:ext cx="153251" cy="153251"/>
          </a:xfrm>
          <a:prstGeom prst="rect">
            <a:avLst/>
          </a:prstGeom>
        </p:spPr>
      </p:pic>
      <p:pic>
        <p:nvPicPr>
          <p:cNvPr id="8" name="Imagen 7">
            <a:extLst>
              <a:ext uri="{FF2B5EF4-FFF2-40B4-BE49-F238E27FC236}">
                <a16:creationId xmlns:a16="http://schemas.microsoft.com/office/drawing/2014/main" id="{7FD65694-55BA-43E1-8017-DB875E20436D}"/>
              </a:ext>
            </a:extLst>
          </p:cNvPr>
          <p:cNvPicPr>
            <a:picLocks noChangeAspect="1"/>
          </p:cNvPicPr>
          <p:nvPr/>
        </p:nvPicPr>
        <p:blipFill>
          <a:blip r:embed="rId3"/>
          <a:stretch>
            <a:fillRect/>
          </a:stretch>
        </p:blipFill>
        <p:spPr>
          <a:xfrm>
            <a:off x="5776860" y="4838514"/>
            <a:ext cx="153251" cy="153251"/>
          </a:xfrm>
          <a:prstGeom prst="rect">
            <a:avLst/>
          </a:prstGeom>
        </p:spPr>
      </p:pic>
      <p:pic>
        <p:nvPicPr>
          <p:cNvPr id="9" name="Imagen 8">
            <a:extLst>
              <a:ext uri="{FF2B5EF4-FFF2-40B4-BE49-F238E27FC236}">
                <a16:creationId xmlns:a16="http://schemas.microsoft.com/office/drawing/2014/main" id="{A497D56F-8D9C-4C88-B0D7-30FE492A0185}"/>
              </a:ext>
            </a:extLst>
          </p:cNvPr>
          <p:cNvPicPr>
            <a:picLocks noChangeAspect="1"/>
          </p:cNvPicPr>
          <p:nvPr/>
        </p:nvPicPr>
        <p:blipFill>
          <a:blip r:embed="rId3"/>
          <a:stretch>
            <a:fillRect/>
          </a:stretch>
        </p:blipFill>
        <p:spPr>
          <a:xfrm>
            <a:off x="5776860" y="6255061"/>
            <a:ext cx="153251" cy="153251"/>
          </a:xfrm>
          <a:prstGeom prst="rect">
            <a:avLst/>
          </a:prstGeom>
        </p:spPr>
      </p:pic>
      <p:pic>
        <p:nvPicPr>
          <p:cNvPr id="10" name="Imagen 9">
            <a:extLst>
              <a:ext uri="{FF2B5EF4-FFF2-40B4-BE49-F238E27FC236}">
                <a16:creationId xmlns:a16="http://schemas.microsoft.com/office/drawing/2014/main" id="{0040314A-E84C-4C83-B0CC-A33D6A3A55CC}"/>
              </a:ext>
            </a:extLst>
          </p:cNvPr>
          <p:cNvPicPr>
            <a:picLocks noChangeAspect="1"/>
          </p:cNvPicPr>
          <p:nvPr/>
        </p:nvPicPr>
        <p:blipFill>
          <a:blip r:embed="rId3"/>
          <a:stretch>
            <a:fillRect/>
          </a:stretch>
        </p:blipFill>
        <p:spPr>
          <a:xfrm>
            <a:off x="7428798" y="3924847"/>
            <a:ext cx="153251" cy="153251"/>
          </a:xfrm>
          <a:prstGeom prst="rect">
            <a:avLst/>
          </a:prstGeom>
        </p:spPr>
      </p:pic>
      <p:pic>
        <p:nvPicPr>
          <p:cNvPr id="11" name="Imagen 10">
            <a:extLst>
              <a:ext uri="{FF2B5EF4-FFF2-40B4-BE49-F238E27FC236}">
                <a16:creationId xmlns:a16="http://schemas.microsoft.com/office/drawing/2014/main" id="{10579B9F-A875-42FE-8382-3783BC6BCF51}"/>
              </a:ext>
            </a:extLst>
          </p:cNvPr>
          <p:cNvPicPr>
            <a:picLocks noChangeAspect="1"/>
          </p:cNvPicPr>
          <p:nvPr/>
        </p:nvPicPr>
        <p:blipFill>
          <a:blip r:embed="rId3"/>
          <a:stretch>
            <a:fillRect/>
          </a:stretch>
        </p:blipFill>
        <p:spPr>
          <a:xfrm>
            <a:off x="7428798" y="3669517"/>
            <a:ext cx="153251" cy="153251"/>
          </a:xfrm>
          <a:prstGeom prst="rect">
            <a:avLst/>
          </a:prstGeom>
        </p:spPr>
      </p:pic>
      <p:pic>
        <p:nvPicPr>
          <p:cNvPr id="12" name="Imagen 11">
            <a:extLst>
              <a:ext uri="{FF2B5EF4-FFF2-40B4-BE49-F238E27FC236}">
                <a16:creationId xmlns:a16="http://schemas.microsoft.com/office/drawing/2014/main" id="{AE345499-E885-4E42-BC29-FE247BF4DAC0}"/>
              </a:ext>
            </a:extLst>
          </p:cNvPr>
          <p:cNvPicPr>
            <a:picLocks noChangeAspect="1"/>
          </p:cNvPicPr>
          <p:nvPr/>
        </p:nvPicPr>
        <p:blipFill>
          <a:blip r:embed="rId3"/>
          <a:stretch>
            <a:fillRect/>
          </a:stretch>
        </p:blipFill>
        <p:spPr>
          <a:xfrm>
            <a:off x="7428799" y="4141302"/>
            <a:ext cx="153251" cy="153251"/>
          </a:xfrm>
          <a:prstGeom prst="rect">
            <a:avLst/>
          </a:prstGeom>
        </p:spPr>
      </p:pic>
      <p:pic>
        <p:nvPicPr>
          <p:cNvPr id="13" name="Imagen 12">
            <a:extLst>
              <a:ext uri="{FF2B5EF4-FFF2-40B4-BE49-F238E27FC236}">
                <a16:creationId xmlns:a16="http://schemas.microsoft.com/office/drawing/2014/main" id="{4A9A17E2-3EFD-4D20-BCAB-13B62F0AA1A0}"/>
              </a:ext>
            </a:extLst>
          </p:cNvPr>
          <p:cNvPicPr>
            <a:picLocks noChangeAspect="1"/>
          </p:cNvPicPr>
          <p:nvPr/>
        </p:nvPicPr>
        <p:blipFill>
          <a:blip r:embed="rId3"/>
          <a:stretch>
            <a:fillRect/>
          </a:stretch>
        </p:blipFill>
        <p:spPr>
          <a:xfrm>
            <a:off x="7428798" y="4447539"/>
            <a:ext cx="153251" cy="153251"/>
          </a:xfrm>
          <a:prstGeom prst="rect">
            <a:avLst/>
          </a:prstGeom>
        </p:spPr>
      </p:pic>
      <p:pic>
        <p:nvPicPr>
          <p:cNvPr id="14" name="Imagen 13">
            <a:extLst>
              <a:ext uri="{FF2B5EF4-FFF2-40B4-BE49-F238E27FC236}">
                <a16:creationId xmlns:a16="http://schemas.microsoft.com/office/drawing/2014/main" id="{DE73D9E2-22C8-40F7-92E4-34243BE7D4F2}"/>
              </a:ext>
            </a:extLst>
          </p:cNvPr>
          <p:cNvPicPr>
            <a:picLocks noChangeAspect="1"/>
          </p:cNvPicPr>
          <p:nvPr/>
        </p:nvPicPr>
        <p:blipFill>
          <a:blip r:embed="rId3"/>
          <a:stretch>
            <a:fillRect/>
          </a:stretch>
        </p:blipFill>
        <p:spPr>
          <a:xfrm>
            <a:off x="7428797" y="4816980"/>
            <a:ext cx="153251" cy="153251"/>
          </a:xfrm>
          <a:prstGeom prst="rect">
            <a:avLst/>
          </a:prstGeom>
        </p:spPr>
      </p:pic>
      <p:pic>
        <p:nvPicPr>
          <p:cNvPr id="15" name="Imagen 14">
            <a:extLst>
              <a:ext uri="{FF2B5EF4-FFF2-40B4-BE49-F238E27FC236}">
                <a16:creationId xmlns:a16="http://schemas.microsoft.com/office/drawing/2014/main" id="{C8B876B5-D901-4527-8363-76DEDD389691}"/>
              </a:ext>
            </a:extLst>
          </p:cNvPr>
          <p:cNvPicPr>
            <a:picLocks noChangeAspect="1"/>
          </p:cNvPicPr>
          <p:nvPr/>
        </p:nvPicPr>
        <p:blipFill>
          <a:blip r:embed="rId3"/>
          <a:stretch>
            <a:fillRect/>
          </a:stretch>
        </p:blipFill>
        <p:spPr>
          <a:xfrm>
            <a:off x="7428796" y="6005415"/>
            <a:ext cx="153251" cy="153251"/>
          </a:xfrm>
          <a:prstGeom prst="rect">
            <a:avLst/>
          </a:prstGeom>
        </p:spPr>
      </p:pic>
      <p:pic>
        <p:nvPicPr>
          <p:cNvPr id="16" name="Imagen 15">
            <a:extLst>
              <a:ext uri="{FF2B5EF4-FFF2-40B4-BE49-F238E27FC236}">
                <a16:creationId xmlns:a16="http://schemas.microsoft.com/office/drawing/2014/main" id="{268D23CE-7020-466B-A658-F5251B118A59}"/>
              </a:ext>
            </a:extLst>
          </p:cNvPr>
          <p:cNvPicPr>
            <a:picLocks noChangeAspect="1"/>
          </p:cNvPicPr>
          <p:nvPr/>
        </p:nvPicPr>
        <p:blipFill>
          <a:blip r:embed="rId3"/>
          <a:stretch>
            <a:fillRect/>
          </a:stretch>
        </p:blipFill>
        <p:spPr>
          <a:xfrm>
            <a:off x="7428796" y="5703868"/>
            <a:ext cx="153251" cy="153251"/>
          </a:xfrm>
          <a:prstGeom prst="rect">
            <a:avLst/>
          </a:prstGeom>
        </p:spPr>
      </p:pic>
      <p:pic>
        <p:nvPicPr>
          <p:cNvPr id="17" name="Imagen 16">
            <a:extLst>
              <a:ext uri="{FF2B5EF4-FFF2-40B4-BE49-F238E27FC236}">
                <a16:creationId xmlns:a16="http://schemas.microsoft.com/office/drawing/2014/main" id="{315FA2F9-E139-4683-B201-5F7C786525C7}"/>
              </a:ext>
            </a:extLst>
          </p:cNvPr>
          <p:cNvPicPr>
            <a:picLocks noChangeAspect="1"/>
          </p:cNvPicPr>
          <p:nvPr/>
        </p:nvPicPr>
        <p:blipFill>
          <a:blip r:embed="rId3"/>
          <a:stretch>
            <a:fillRect/>
          </a:stretch>
        </p:blipFill>
        <p:spPr>
          <a:xfrm>
            <a:off x="7428796" y="5380644"/>
            <a:ext cx="153251" cy="153251"/>
          </a:xfrm>
          <a:prstGeom prst="rect">
            <a:avLst/>
          </a:prstGeom>
        </p:spPr>
      </p:pic>
      <p:pic>
        <p:nvPicPr>
          <p:cNvPr id="18" name="Imagen 17">
            <a:extLst>
              <a:ext uri="{FF2B5EF4-FFF2-40B4-BE49-F238E27FC236}">
                <a16:creationId xmlns:a16="http://schemas.microsoft.com/office/drawing/2014/main" id="{97E7E5B4-CB63-408F-9B00-EBA6AF28732F}"/>
              </a:ext>
            </a:extLst>
          </p:cNvPr>
          <p:cNvPicPr>
            <a:picLocks noChangeAspect="1"/>
          </p:cNvPicPr>
          <p:nvPr/>
        </p:nvPicPr>
        <p:blipFill>
          <a:blip r:embed="rId3"/>
          <a:stretch>
            <a:fillRect/>
          </a:stretch>
        </p:blipFill>
        <p:spPr>
          <a:xfrm>
            <a:off x="7428797" y="5123217"/>
            <a:ext cx="153251" cy="153251"/>
          </a:xfrm>
          <a:prstGeom prst="rect">
            <a:avLst/>
          </a:prstGeom>
        </p:spPr>
      </p:pic>
      <p:pic>
        <p:nvPicPr>
          <p:cNvPr id="19" name="Imagen 18">
            <a:extLst>
              <a:ext uri="{FF2B5EF4-FFF2-40B4-BE49-F238E27FC236}">
                <a16:creationId xmlns:a16="http://schemas.microsoft.com/office/drawing/2014/main" id="{F716515E-9702-4442-A2A5-8F7F6E737B91}"/>
              </a:ext>
            </a:extLst>
          </p:cNvPr>
          <p:cNvPicPr>
            <a:picLocks noChangeAspect="1"/>
          </p:cNvPicPr>
          <p:nvPr/>
        </p:nvPicPr>
        <p:blipFill>
          <a:blip r:embed="rId3"/>
          <a:stretch>
            <a:fillRect/>
          </a:stretch>
        </p:blipFill>
        <p:spPr>
          <a:xfrm>
            <a:off x="7428795" y="6435392"/>
            <a:ext cx="153251" cy="153251"/>
          </a:xfrm>
          <a:prstGeom prst="rect">
            <a:avLst/>
          </a:prstGeom>
        </p:spPr>
      </p:pic>
      <p:pic>
        <p:nvPicPr>
          <p:cNvPr id="20" name="Imagen 19">
            <a:extLst>
              <a:ext uri="{FF2B5EF4-FFF2-40B4-BE49-F238E27FC236}">
                <a16:creationId xmlns:a16="http://schemas.microsoft.com/office/drawing/2014/main" id="{572C7D1A-9810-4DD8-9900-637C9A9A9F49}"/>
              </a:ext>
            </a:extLst>
          </p:cNvPr>
          <p:cNvPicPr>
            <a:picLocks noChangeAspect="1"/>
          </p:cNvPicPr>
          <p:nvPr/>
        </p:nvPicPr>
        <p:blipFill>
          <a:blip r:embed="rId3"/>
          <a:stretch>
            <a:fillRect/>
          </a:stretch>
        </p:blipFill>
        <p:spPr>
          <a:xfrm>
            <a:off x="7428794" y="3361448"/>
            <a:ext cx="153251" cy="153251"/>
          </a:xfrm>
          <a:prstGeom prst="rect">
            <a:avLst/>
          </a:prstGeom>
        </p:spPr>
      </p:pic>
      <p:pic>
        <p:nvPicPr>
          <p:cNvPr id="21" name="Imagen 20">
            <a:extLst>
              <a:ext uri="{FF2B5EF4-FFF2-40B4-BE49-F238E27FC236}">
                <a16:creationId xmlns:a16="http://schemas.microsoft.com/office/drawing/2014/main" id="{9FB7EBBC-5648-4980-B8F2-BD89BC42E2BE}"/>
              </a:ext>
            </a:extLst>
          </p:cNvPr>
          <p:cNvPicPr>
            <a:picLocks noChangeAspect="1"/>
          </p:cNvPicPr>
          <p:nvPr/>
        </p:nvPicPr>
        <p:blipFill>
          <a:blip r:embed="rId3"/>
          <a:stretch>
            <a:fillRect/>
          </a:stretch>
        </p:blipFill>
        <p:spPr>
          <a:xfrm>
            <a:off x="7428793" y="3061786"/>
            <a:ext cx="153251" cy="153251"/>
          </a:xfrm>
          <a:prstGeom prst="rect">
            <a:avLst/>
          </a:prstGeom>
        </p:spPr>
      </p:pic>
      <p:pic>
        <p:nvPicPr>
          <p:cNvPr id="22" name="Imagen 21">
            <a:extLst>
              <a:ext uri="{FF2B5EF4-FFF2-40B4-BE49-F238E27FC236}">
                <a16:creationId xmlns:a16="http://schemas.microsoft.com/office/drawing/2014/main" id="{CBB79B7A-D808-4C6C-BCA4-EEC47B2F5366}"/>
              </a:ext>
            </a:extLst>
          </p:cNvPr>
          <p:cNvPicPr>
            <a:picLocks noChangeAspect="1"/>
          </p:cNvPicPr>
          <p:nvPr/>
        </p:nvPicPr>
        <p:blipFill>
          <a:blip r:embed="rId3"/>
          <a:stretch>
            <a:fillRect/>
          </a:stretch>
        </p:blipFill>
        <p:spPr>
          <a:xfrm>
            <a:off x="8939870" y="3943030"/>
            <a:ext cx="153251" cy="153251"/>
          </a:xfrm>
          <a:prstGeom prst="rect">
            <a:avLst/>
          </a:prstGeom>
        </p:spPr>
      </p:pic>
      <p:pic>
        <p:nvPicPr>
          <p:cNvPr id="25" name="Imagen 24">
            <a:extLst>
              <a:ext uri="{FF2B5EF4-FFF2-40B4-BE49-F238E27FC236}">
                <a16:creationId xmlns:a16="http://schemas.microsoft.com/office/drawing/2014/main" id="{8996C5D2-8120-46EC-A108-3DA51264FFC1}"/>
              </a:ext>
            </a:extLst>
          </p:cNvPr>
          <p:cNvPicPr>
            <a:picLocks noChangeAspect="1"/>
          </p:cNvPicPr>
          <p:nvPr/>
        </p:nvPicPr>
        <p:blipFill>
          <a:blip r:embed="rId3"/>
          <a:stretch>
            <a:fillRect/>
          </a:stretch>
        </p:blipFill>
        <p:spPr>
          <a:xfrm>
            <a:off x="8939870" y="4435242"/>
            <a:ext cx="153251" cy="153251"/>
          </a:xfrm>
          <a:prstGeom prst="rect">
            <a:avLst/>
          </a:prstGeom>
        </p:spPr>
      </p:pic>
      <p:pic>
        <p:nvPicPr>
          <p:cNvPr id="27" name="Imagen 26">
            <a:extLst>
              <a:ext uri="{FF2B5EF4-FFF2-40B4-BE49-F238E27FC236}">
                <a16:creationId xmlns:a16="http://schemas.microsoft.com/office/drawing/2014/main" id="{63A92FB7-1ECE-430F-BDA6-061338549DBE}"/>
              </a:ext>
            </a:extLst>
          </p:cNvPr>
          <p:cNvPicPr>
            <a:picLocks noChangeAspect="1"/>
          </p:cNvPicPr>
          <p:nvPr/>
        </p:nvPicPr>
        <p:blipFill>
          <a:blip r:embed="rId3"/>
          <a:stretch>
            <a:fillRect/>
          </a:stretch>
        </p:blipFill>
        <p:spPr>
          <a:xfrm>
            <a:off x="8939868" y="5993118"/>
            <a:ext cx="153251" cy="153251"/>
          </a:xfrm>
          <a:prstGeom prst="rect">
            <a:avLst/>
          </a:prstGeom>
        </p:spPr>
      </p:pic>
      <p:pic>
        <p:nvPicPr>
          <p:cNvPr id="32" name="Imagen 31">
            <a:extLst>
              <a:ext uri="{FF2B5EF4-FFF2-40B4-BE49-F238E27FC236}">
                <a16:creationId xmlns:a16="http://schemas.microsoft.com/office/drawing/2014/main" id="{2E97925D-B1D5-4446-89BE-0C6BD6493F9C}"/>
              </a:ext>
            </a:extLst>
          </p:cNvPr>
          <p:cNvPicPr>
            <a:picLocks noChangeAspect="1"/>
          </p:cNvPicPr>
          <p:nvPr/>
        </p:nvPicPr>
        <p:blipFill>
          <a:blip r:embed="rId3"/>
          <a:stretch>
            <a:fillRect/>
          </a:stretch>
        </p:blipFill>
        <p:spPr>
          <a:xfrm>
            <a:off x="8939866" y="3349151"/>
            <a:ext cx="153251" cy="153251"/>
          </a:xfrm>
          <a:prstGeom prst="rect">
            <a:avLst/>
          </a:prstGeom>
        </p:spPr>
      </p:pic>
      <p:pic>
        <p:nvPicPr>
          <p:cNvPr id="34" name="Imagen 33">
            <a:extLst>
              <a:ext uri="{FF2B5EF4-FFF2-40B4-BE49-F238E27FC236}">
                <a16:creationId xmlns:a16="http://schemas.microsoft.com/office/drawing/2014/main" id="{0B14308E-98D0-4095-ADDF-BAC9360F308E}"/>
              </a:ext>
            </a:extLst>
          </p:cNvPr>
          <p:cNvPicPr>
            <a:picLocks noChangeAspect="1"/>
          </p:cNvPicPr>
          <p:nvPr/>
        </p:nvPicPr>
        <p:blipFill>
          <a:blip r:embed="rId3"/>
          <a:stretch>
            <a:fillRect/>
          </a:stretch>
        </p:blipFill>
        <p:spPr>
          <a:xfrm>
            <a:off x="9716960" y="4141302"/>
            <a:ext cx="153251" cy="153251"/>
          </a:xfrm>
          <a:prstGeom prst="rect">
            <a:avLst/>
          </a:prstGeom>
        </p:spPr>
      </p:pic>
      <p:pic>
        <p:nvPicPr>
          <p:cNvPr id="35" name="Imagen 34">
            <a:extLst>
              <a:ext uri="{FF2B5EF4-FFF2-40B4-BE49-F238E27FC236}">
                <a16:creationId xmlns:a16="http://schemas.microsoft.com/office/drawing/2014/main" id="{828152EF-175B-46FC-8612-B38F9B6F2B66}"/>
              </a:ext>
            </a:extLst>
          </p:cNvPr>
          <p:cNvPicPr>
            <a:picLocks noChangeAspect="1"/>
          </p:cNvPicPr>
          <p:nvPr/>
        </p:nvPicPr>
        <p:blipFill>
          <a:blip r:embed="rId3"/>
          <a:stretch>
            <a:fillRect/>
          </a:stretch>
        </p:blipFill>
        <p:spPr>
          <a:xfrm>
            <a:off x="9716960" y="3951553"/>
            <a:ext cx="153251" cy="153251"/>
          </a:xfrm>
          <a:prstGeom prst="rect">
            <a:avLst/>
          </a:prstGeom>
        </p:spPr>
      </p:pic>
      <p:pic>
        <p:nvPicPr>
          <p:cNvPr id="36" name="Imagen 35">
            <a:extLst>
              <a:ext uri="{FF2B5EF4-FFF2-40B4-BE49-F238E27FC236}">
                <a16:creationId xmlns:a16="http://schemas.microsoft.com/office/drawing/2014/main" id="{67D52952-F86C-4309-80E1-1D72630A7500}"/>
              </a:ext>
            </a:extLst>
          </p:cNvPr>
          <p:cNvPicPr>
            <a:picLocks noChangeAspect="1"/>
          </p:cNvPicPr>
          <p:nvPr/>
        </p:nvPicPr>
        <p:blipFill>
          <a:blip r:embed="rId3"/>
          <a:stretch>
            <a:fillRect/>
          </a:stretch>
        </p:blipFill>
        <p:spPr>
          <a:xfrm>
            <a:off x="9716959" y="4868074"/>
            <a:ext cx="153251" cy="153251"/>
          </a:xfrm>
          <a:prstGeom prst="rect">
            <a:avLst/>
          </a:prstGeom>
        </p:spPr>
      </p:pic>
      <p:pic>
        <p:nvPicPr>
          <p:cNvPr id="37" name="Imagen 36">
            <a:extLst>
              <a:ext uri="{FF2B5EF4-FFF2-40B4-BE49-F238E27FC236}">
                <a16:creationId xmlns:a16="http://schemas.microsoft.com/office/drawing/2014/main" id="{EC2CABB5-68EE-4FF9-A9C0-985CC5B9A3F5}"/>
              </a:ext>
            </a:extLst>
          </p:cNvPr>
          <p:cNvPicPr>
            <a:picLocks noChangeAspect="1"/>
          </p:cNvPicPr>
          <p:nvPr/>
        </p:nvPicPr>
        <p:blipFill>
          <a:blip r:embed="rId3"/>
          <a:stretch>
            <a:fillRect/>
          </a:stretch>
        </p:blipFill>
        <p:spPr>
          <a:xfrm>
            <a:off x="9716959" y="5364167"/>
            <a:ext cx="153251" cy="153251"/>
          </a:xfrm>
          <a:prstGeom prst="rect">
            <a:avLst/>
          </a:prstGeom>
        </p:spPr>
      </p:pic>
      <p:pic>
        <p:nvPicPr>
          <p:cNvPr id="38" name="Imagen 37">
            <a:extLst>
              <a:ext uri="{FF2B5EF4-FFF2-40B4-BE49-F238E27FC236}">
                <a16:creationId xmlns:a16="http://schemas.microsoft.com/office/drawing/2014/main" id="{C729C669-F400-45C6-80D9-93742C16CA59}"/>
              </a:ext>
            </a:extLst>
          </p:cNvPr>
          <p:cNvPicPr>
            <a:picLocks noChangeAspect="1"/>
          </p:cNvPicPr>
          <p:nvPr/>
        </p:nvPicPr>
        <p:blipFill>
          <a:blip r:embed="rId3"/>
          <a:stretch>
            <a:fillRect/>
          </a:stretch>
        </p:blipFill>
        <p:spPr>
          <a:xfrm>
            <a:off x="10504610" y="3061785"/>
            <a:ext cx="153251" cy="153251"/>
          </a:xfrm>
          <a:prstGeom prst="rect">
            <a:avLst/>
          </a:prstGeom>
        </p:spPr>
      </p:pic>
      <p:pic>
        <p:nvPicPr>
          <p:cNvPr id="39" name="Imagen 38">
            <a:extLst>
              <a:ext uri="{FF2B5EF4-FFF2-40B4-BE49-F238E27FC236}">
                <a16:creationId xmlns:a16="http://schemas.microsoft.com/office/drawing/2014/main" id="{928C5123-D45E-4DA4-AEC6-FD7074341EC7}"/>
              </a:ext>
            </a:extLst>
          </p:cNvPr>
          <p:cNvPicPr>
            <a:picLocks noChangeAspect="1"/>
          </p:cNvPicPr>
          <p:nvPr/>
        </p:nvPicPr>
        <p:blipFill>
          <a:blip r:embed="rId3"/>
          <a:stretch>
            <a:fillRect/>
          </a:stretch>
        </p:blipFill>
        <p:spPr>
          <a:xfrm>
            <a:off x="10504609" y="6265665"/>
            <a:ext cx="153251" cy="153251"/>
          </a:xfrm>
          <a:prstGeom prst="rect">
            <a:avLst/>
          </a:prstGeom>
        </p:spPr>
      </p:pic>
      <p:pic>
        <p:nvPicPr>
          <p:cNvPr id="40" name="Imagen 39">
            <a:extLst>
              <a:ext uri="{FF2B5EF4-FFF2-40B4-BE49-F238E27FC236}">
                <a16:creationId xmlns:a16="http://schemas.microsoft.com/office/drawing/2014/main" id="{CF5AE017-5DA4-40B6-9481-9DA7DC0F2335}"/>
              </a:ext>
            </a:extLst>
          </p:cNvPr>
          <p:cNvPicPr>
            <a:picLocks noChangeAspect="1"/>
          </p:cNvPicPr>
          <p:nvPr/>
        </p:nvPicPr>
        <p:blipFill>
          <a:blip r:embed="rId3"/>
          <a:stretch>
            <a:fillRect/>
          </a:stretch>
        </p:blipFill>
        <p:spPr>
          <a:xfrm>
            <a:off x="10504609" y="6467000"/>
            <a:ext cx="153251" cy="153251"/>
          </a:xfrm>
          <a:prstGeom prst="rect">
            <a:avLst/>
          </a:prstGeom>
        </p:spPr>
      </p:pic>
    </p:spTree>
    <p:extLst>
      <p:ext uri="{BB962C8B-B14F-4D97-AF65-F5344CB8AC3E}">
        <p14:creationId xmlns:p14="http://schemas.microsoft.com/office/powerpoint/2010/main" val="3344571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9B629F76-BC24-4EA5-83D2-C6B1133FB338}"/>
              </a:ext>
            </a:extLst>
          </p:cNvPr>
          <p:cNvSpPr>
            <a:spLocks noGrp="1"/>
          </p:cNvSpPr>
          <p:nvPr>
            <p:ph type="title"/>
          </p:nvPr>
        </p:nvSpPr>
        <p:spPr>
          <a:xfrm>
            <a:off x="0" y="342900"/>
            <a:ext cx="4165600" cy="1396723"/>
          </a:xfrm>
        </p:spPr>
        <p:txBody>
          <a:bodyPr/>
          <a:lstStyle/>
          <a:p>
            <a:r>
              <a:rPr lang="es-ES" sz="3200" b="1" dirty="0">
                <a:solidFill>
                  <a:srgbClr val="C84687"/>
                </a:solidFill>
                <a:latin typeface="Montserrat" pitchFamily="2" charset="77"/>
                <a:ea typeface="+mn-ea"/>
                <a:cs typeface="Times New Roman" panose="02020603050405020304" pitchFamily="18" charset="0"/>
              </a:rPr>
              <a:t>Modificación del Plan Estratégico </a:t>
            </a:r>
            <a:endParaRPr lang="es-ES_tradnl" sz="3200" b="1" dirty="0">
              <a:solidFill>
                <a:srgbClr val="C84687"/>
              </a:solidFill>
              <a:latin typeface="Montserrat" pitchFamily="2" charset="77"/>
              <a:ea typeface="+mn-ea"/>
              <a:cs typeface="Times New Roman" panose="02020603050405020304" pitchFamily="18" charset="0"/>
            </a:endParaRPr>
          </a:p>
        </p:txBody>
      </p:sp>
      <p:pic>
        <p:nvPicPr>
          <p:cNvPr id="11" name="Imagen 10">
            <a:extLst>
              <a:ext uri="{FF2B5EF4-FFF2-40B4-BE49-F238E27FC236}">
                <a16:creationId xmlns:a16="http://schemas.microsoft.com/office/drawing/2014/main" id="{55513240-6460-4904-BC7D-8A58A41ABD12}"/>
              </a:ext>
            </a:extLst>
          </p:cNvPr>
          <p:cNvPicPr>
            <a:picLocks noChangeAspect="1"/>
          </p:cNvPicPr>
          <p:nvPr/>
        </p:nvPicPr>
        <p:blipFill rotWithShape="1">
          <a:blip r:embed="rId3"/>
          <a:srcRect r="14017" b="31254"/>
          <a:stretch/>
        </p:blipFill>
        <p:spPr>
          <a:xfrm>
            <a:off x="0" y="1908296"/>
            <a:ext cx="3434078" cy="3531823"/>
          </a:xfrm>
          <a:prstGeom prst="rect">
            <a:avLst/>
          </a:prstGeom>
        </p:spPr>
      </p:pic>
      <p:sp>
        <p:nvSpPr>
          <p:cNvPr id="8" name="Título 1">
            <a:extLst>
              <a:ext uri="{FF2B5EF4-FFF2-40B4-BE49-F238E27FC236}">
                <a16:creationId xmlns:a16="http://schemas.microsoft.com/office/drawing/2014/main" id="{424A0F5F-6447-4DD8-AE98-B360B2125F78}"/>
              </a:ext>
            </a:extLst>
          </p:cNvPr>
          <p:cNvSpPr txBox="1">
            <a:spLocks/>
          </p:cNvSpPr>
          <p:nvPr/>
        </p:nvSpPr>
        <p:spPr>
          <a:xfrm>
            <a:off x="4165600" y="1878493"/>
            <a:ext cx="7988300" cy="3380413"/>
          </a:xfrm>
          <a:prstGeom prst="rect">
            <a:avLst/>
          </a:prstGeom>
        </p:spPr>
        <p:txBody>
          <a:bodyPr anchor="b"/>
          <a:lstStyle>
            <a:lvl1pPr algn="l" defTabSz="774222" rtl="0" eaLnBrk="1" latinLnBrk="0" hangingPunct="1">
              <a:lnSpc>
                <a:spcPct val="90000"/>
              </a:lnSpc>
              <a:spcBef>
                <a:spcPct val="0"/>
              </a:spcBef>
              <a:buNone/>
              <a:defRPr sz="5080" kern="1200">
                <a:solidFill>
                  <a:schemeClr val="tx1"/>
                </a:solidFill>
                <a:latin typeface="Century Gothic" panose="020B0502020202020204" pitchFamily="34" charset="0"/>
                <a:ea typeface="+mj-ea"/>
                <a:cs typeface="+mj-cs"/>
              </a:defRPr>
            </a:lvl1pPr>
          </a:lstStyle>
          <a:p>
            <a:endParaRPr lang="es-MX" sz="1800" dirty="0"/>
          </a:p>
          <a:p>
            <a:pPr>
              <a:lnSpc>
                <a:spcPct val="150000"/>
              </a:lnSpc>
            </a:pPr>
            <a:endParaRPr lang="es-MX" sz="1800" dirty="0"/>
          </a:p>
          <a:p>
            <a:pPr>
              <a:lnSpc>
                <a:spcPct val="150000"/>
              </a:lnSpc>
            </a:pPr>
            <a:endParaRPr lang="es-MX" sz="1800" dirty="0"/>
          </a:p>
          <a:p>
            <a:pPr>
              <a:lnSpc>
                <a:spcPct val="150000"/>
              </a:lnSpc>
            </a:pPr>
            <a:endParaRPr lang="es-MX" sz="1800" dirty="0"/>
          </a:p>
          <a:p>
            <a:pPr>
              <a:lnSpc>
                <a:spcPct val="150000"/>
              </a:lnSpc>
            </a:pPr>
            <a:endParaRPr lang="es-MX" sz="1800" dirty="0"/>
          </a:p>
          <a:p>
            <a:pPr>
              <a:lnSpc>
                <a:spcPct val="150000"/>
              </a:lnSpc>
            </a:pPr>
            <a:r>
              <a:rPr lang="es-MX" sz="1800" b="1" dirty="0"/>
              <a:t>Ejercicio de realineación de la ETD con el nuevo Plan Estratégico Institucional:</a:t>
            </a:r>
          </a:p>
          <a:p>
            <a:pPr>
              <a:lnSpc>
                <a:spcPct val="150000"/>
              </a:lnSpc>
            </a:pPr>
            <a:endParaRPr lang="es-MX" sz="1800" b="1" dirty="0"/>
          </a:p>
          <a:p>
            <a:pPr marL="285750" indent="-285750">
              <a:lnSpc>
                <a:spcPct val="150000"/>
              </a:lnSpc>
              <a:buFont typeface="Arial" panose="020B0604020202020204" pitchFamily="34" charset="0"/>
              <a:buChar char="•"/>
            </a:pPr>
            <a:r>
              <a:rPr lang="es-MX" sz="1800" b="1" dirty="0"/>
              <a:t>De los proyectos e iniciativas</a:t>
            </a:r>
          </a:p>
          <a:p>
            <a:pPr marL="285750" indent="-285750">
              <a:lnSpc>
                <a:spcPct val="150000"/>
              </a:lnSpc>
              <a:buFont typeface="Arial" panose="020B0604020202020204" pitchFamily="34" charset="0"/>
              <a:buChar char="•"/>
            </a:pPr>
            <a:r>
              <a:rPr lang="es-MX" sz="1800" b="1" dirty="0"/>
              <a:t>Calibración de los objetivos</a:t>
            </a:r>
          </a:p>
          <a:p>
            <a:pPr marL="285750" indent="-285750">
              <a:lnSpc>
                <a:spcPct val="150000"/>
              </a:lnSpc>
              <a:buFont typeface="Arial" panose="020B0604020202020204" pitchFamily="34" charset="0"/>
              <a:buChar char="•"/>
            </a:pPr>
            <a:r>
              <a:rPr lang="es-MX" sz="1800" b="1" dirty="0"/>
              <a:t>Ajuste a las líneas de acción</a:t>
            </a:r>
          </a:p>
          <a:p>
            <a:pPr>
              <a:lnSpc>
                <a:spcPct val="150000"/>
              </a:lnSpc>
            </a:pPr>
            <a:br>
              <a:rPr lang="es-MX" sz="1800" b="1" dirty="0"/>
            </a:br>
            <a:r>
              <a:rPr lang="es-MX" sz="2400" b="1" dirty="0"/>
              <a:t>Presentación de los ajustes con el Comité de Planeación Institucional, la CNV y la CRFE</a:t>
            </a:r>
            <a:endParaRPr lang="es-MX" sz="1800" b="1" dirty="0"/>
          </a:p>
        </p:txBody>
      </p:sp>
      <p:sp>
        <p:nvSpPr>
          <p:cNvPr id="9" name="Rectángulo 8">
            <a:extLst>
              <a:ext uri="{FF2B5EF4-FFF2-40B4-BE49-F238E27FC236}">
                <a16:creationId xmlns:a16="http://schemas.microsoft.com/office/drawing/2014/main" id="{15F45676-064D-412E-88EE-362BCF07B529}"/>
              </a:ext>
            </a:extLst>
          </p:cNvPr>
          <p:cNvSpPr/>
          <p:nvPr/>
        </p:nvSpPr>
        <p:spPr>
          <a:xfrm>
            <a:off x="3202939" y="2311400"/>
            <a:ext cx="457200" cy="2514600"/>
          </a:xfrm>
          <a:prstGeom prst="rect">
            <a:avLst/>
          </a:prstGeom>
          <a:solidFill>
            <a:srgbClr val="E3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55052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823787-2121-1F7D-57A8-314804CCFA41}"/>
            </a:ext>
          </a:extLst>
        </p:cNvPr>
        <p:cNvGrpSpPr/>
        <p:nvPr/>
      </p:nvGrpSpPr>
      <p:grpSpPr>
        <a:xfrm>
          <a:off x="0" y="0"/>
          <a:ext cx="0" cy="0"/>
          <a:chOff x="0" y="0"/>
          <a:chExt cx="0" cy="0"/>
        </a:xfrm>
      </p:grpSpPr>
      <p:graphicFrame>
        <p:nvGraphicFramePr>
          <p:cNvPr id="17" name="Diagrama 16">
            <a:extLst>
              <a:ext uri="{FF2B5EF4-FFF2-40B4-BE49-F238E27FC236}">
                <a16:creationId xmlns:a16="http://schemas.microsoft.com/office/drawing/2014/main" id="{99C2E93D-A8C0-3C4E-4BA9-C4064D985F37}"/>
              </a:ext>
            </a:extLst>
          </p:cNvPr>
          <p:cNvGraphicFramePr/>
          <p:nvPr>
            <p:extLst>
              <p:ext uri="{D42A27DB-BD31-4B8C-83A1-F6EECF244321}">
                <p14:modId xmlns:p14="http://schemas.microsoft.com/office/powerpoint/2010/main" val="3577793035"/>
              </p:ext>
            </p:extLst>
          </p:nvPr>
        </p:nvGraphicFramePr>
        <p:xfrm>
          <a:off x="92375" y="2362406"/>
          <a:ext cx="11982970" cy="13898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CuadroTexto 18">
            <a:extLst>
              <a:ext uri="{FF2B5EF4-FFF2-40B4-BE49-F238E27FC236}">
                <a16:creationId xmlns:a16="http://schemas.microsoft.com/office/drawing/2014/main" id="{1192BB7A-FA23-97A9-B58E-014C9638D376}"/>
              </a:ext>
            </a:extLst>
          </p:cNvPr>
          <p:cNvSpPr txBox="1"/>
          <p:nvPr/>
        </p:nvSpPr>
        <p:spPr>
          <a:xfrm>
            <a:off x="3168776" y="1127438"/>
            <a:ext cx="8906568" cy="1015663"/>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En el marco de las atribuciones que atiende la Dirección Ejecutiva del Registro Federal de Electores (DERFE), y en particular a las actividades que realiza para cumplir con la normatividad aplicable, surge la necesidad de diseñar e implementar una Estrategia de Transformación Digital (ETD) para la DERFE, con la finalidad de articular las iniciativas de Tecnologías de Información y Comunicación de mayor importancia que permitan mejorar de manera sustantiva los productos y servicios registrales, de tal manera que contribuya en el cambio hacia un nuevo modelo operativo.</a:t>
            </a:r>
          </a:p>
        </p:txBody>
      </p:sp>
      <p:sp>
        <p:nvSpPr>
          <p:cNvPr id="28" name="Elipse 27">
            <a:extLst>
              <a:ext uri="{FF2B5EF4-FFF2-40B4-BE49-F238E27FC236}">
                <a16:creationId xmlns:a16="http://schemas.microsoft.com/office/drawing/2014/main" id="{662B9790-F019-BF86-BB02-230E96514EDE}"/>
              </a:ext>
            </a:extLst>
          </p:cNvPr>
          <p:cNvSpPr/>
          <p:nvPr/>
        </p:nvSpPr>
        <p:spPr>
          <a:xfrm>
            <a:off x="1058827" y="3752265"/>
            <a:ext cx="276126" cy="276126"/>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4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endParaRPr>
          </a:p>
        </p:txBody>
      </p:sp>
      <p:sp>
        <p:nvSpPr>
          <p:cNvPr id="29" name="Elipse 28">
            <a:extLst>
              <a:ext uri="{FF2B5EF4-FFF2-40B4-BE49-F238E27FC236}">
                <a16:creationId xmlns:a16="http://schemas.microsoft.com/office/drawing/2014/main" id="{B6C2996B-F64E-F895-DC4B-C23867004C23}"/>
              </a:ext>
            </a:extLst>
          </p:cNvPr>
          <p:cNvSpPr/>
          <p:nvPr/>
        </p:nvSpPr>
        <p:spPr>
          <a:xfrm>
            <a:off x="3279964" y="3744842"/>
            <a:ext cx="276126" cy="276126"/>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4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endParaRPr>
          </a:p>
        </p:txBody>
      </p:sp>
      <p:sp>
        <p:nvSpPr>
          <p:cNvPr id="30" name="Elipse 29">
            <a:extLst>
              <a:ext uri="{FF2B5EF4-FFF2-40B4-BE49-F238E27FC236}">
                <a16:creationId xmlns:a16="http://schemas.microsoft.com/office/drawing/2014/main" id="{39554C68-229A-5DDB-190C-1539A9647A79}"/>
              </a:ext>
            </a:extLst>
          </p:cNvPr>
          <p:cNvSpPr/>
          <p:nvPr/>
        </p:nvSpPr>
        <p:spPr>
          <a:xfrm>
            <a:off x="7889155" y="3720929"/>
            <a:ext cx="276126" cy="276126"/>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1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endParaRPr>
          </a:p>
        </p:txBody>
      </p:sp>
      <p:sp>
        <p:nvSpPr>
          <p:cNvPr id="31" name="Elipse 30">
            <a:extLst>
              <a:ext uri="{FF2B5EF4-FFF2-40B4-BE49-F238E27FC236}">
                <a16:creationId xmlns:a16="http://schemas.microsoft.com/office/drawing/2014/main" id="{BB5CCB5C-CF72-7770-921F-4DD33497774F}"/>
              </a:ext>
            </a:extLst>
          </p:cNvPr>
          <p:cNvSpPr/>
          <p:nvPr/>
        </p:nvSpPr>
        <p:spPr>
          <a:xfrm>
            <a:off x="10364770" y="3720929"/>
            <a:ext cx="276126" cy="276126"/>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4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endParaRPr>
          </a:p>
        </p:txBody>
      </p:sp>
      <p:sp>
        <p:nvSpPr>
          <p:cNvPr id="40" name="Title 5">
            <a:extLst>
              <a:ext uri="{FF2B5EF4-FFF2-40B4-BE49-F238E27FC236}">
                <a16:creationId xmlns:a16="http://schemas.microsoft.com/office/drawing/2014/main" id="{F51AD111-656E-8D48-3955-1F1FFFFDC259}"/>
              </a:ext>
            </a:extLst>
          </p:cNvPr>
          <p:cNvSpPr>
            <a:spLocks noGrp="1"/>
          </p:cNvSpPr>
          <p:nvPr>
            <p:ph type="title"/>
          </p:nvPr>
        </p:nvSpPr>
        <p:spPr>
          <a:xfrm>
            <a:off x="17080" y="1286200"/>
            <a:ext cx="3151695" cy="584900"/>
          </a:xfrm>
        </p:spPr>
        <p:txBody>
          <a:bodyPr/>
          <a:lstStyle/>
          <a:p>
            <a:pPr algn="r" defTabSz="457200"/>
            <a:r>
              <a:rPr lang="es-ES_tradnl" sz="2800" b="1" dirty="0">
                <a:solidFill>
                  <a:srgbClr val="C84687"/>
                </a:solidFill>
                <a:latin typeface="Montserrat" pitchFamily="2" charset="77"/>
                <a:cs typeface="Times New Roman" panose="02020603050405020304" pitchFamily="18" charset="0"/>
              </a:rPr>
              <a:t>Antecedentes</a:t>
            </a:r>
          </a:p>
        </p:txBody>
      </p:sp>
      <p:cxnSp>
        <p:nvCxnSpPr>
          <p:cNvPr id="41" name="Conector recto 40">
            <a:extLst>
              <a:ext uri="{FF2B5EF4-FFF2-40B4-BE49-F238E27FC236}">
                <a16:creationId xmlns:a16="http://schemas.microsoft.com/office/drawing/2014/main" id="{284A80D6-1ECD-73EA-EBCA-357AFB17C703}"/>
              </a:ext>
            </a:extLst>
          </p:cNvPr>
          <p:cNvCxnSpPr>
            <a:cxnSpLocks/>
          </p:cNvCxnSpPr>
          <p:nvPr/>
        </p:nvCxnSpPr>
        <p:spPr>
          <a:xfrm>
            <a:off x="3079714" y="1040020"/>
            <a:ext cx="0" cy="1196336"/>
          </a:xfrm>
          <a:prstGeom prst="line">
            <a:avLst/>
          </a:prstGeom>
        </p:spPr>
        <p:style>
          <a:lnRef idx="1">
            <a:schemeClr val="accent1"/>
          </a:lnRef>
          <a:fillRef idx="0">
            <a:schemeClr val="accent1"/>
          </a:fillRef>
          <a:effectRef idx="0">
            <a:schemeClr val="accent1"/>
          </a:effectRef>
          <a:fontRef idx="minor">
            <a:schemeClr val="tx1"/>
          </a:fontRef>
        </p:style>
      </p:cxnSp>
      <p:sp>
        <p:nvSpPr>
          <p:cNvPr id="2" name="CuadroTexto 1">
            <a:extLst>
              <a:ext uri="{FF2B5EF4-FFF2-40B4-BE49-F238E27FC236}">
                <a16:creationId xmlns:a16="http://schemas.microsoft.com/office/drawing/2014/main" id="{D195B28B-B2FF-F16B-C263-679B2935D2D5}"/>
              </a:ext>
            </a:extLst>
          </p:cNvPr>
          <p:cNvSpPr txBox="1"/>
          <p:nvPr/>
        </p:nvSpPr>
        <p:spPr>
          <a:xfrm>
            <a:off x="451654" y="4091700"/>
            <a:ext cx="1490473"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5 de septiembre de 2024</a:t>
            </a:r>
          </a:p>
        </p:txBody>
      </p:sp>
      <p:sp>
        <p:nvSpPr>
          <p:cNvPr id="3" name="CuadroTexto 2">
            <a:extLst>
              <a:ext uri="{FF2B5EF4-FFF2-40B4-BE49-F238E27FC236}">
                <a16:creationId xmlns:a16="http://schemas.microsoft.com/office/drawing/2014/main" id="{5B9C9072-7460-5D76-E981-E00FAB6227B6}"/>
              </a:ext>
            </a:extLst>
          </p:cNvPr>
          <p:cNvSpPr txBox="1"/>
          <p:nvPr/>
        </p:nvSpPr>
        <p:spPr>
          <a:xfrm>
            <a:off x="2595686" y="4078882"/>
            <a:ext cx="1644682"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8 de noviembre de 2024</a:t>
            </a:r>
          </a:p>
        </p:txBody>
      </p:sp>
      <p:sp>
        <p:nvSpPr>
          <p:cNvPr id="4" name="CuadroTexto 3">
            <a:extLst>
              <a:ext uri="{FF2B5EF4-FFF2-40B4-BE49-F238E27FC236}">
                <a16:creationId xmlns:a16="http://schemas.microsoft.com/office/drawing/2014/main" id="{2D01F398-AEEA-7DEE-5EC1-689A908E8F07}"/>
              </a:ext>
            </a:extLst>
          </p:cNvPr>
          <p:cNvSpPr txBox="1"/>
          <p:nvPr/>
        </p:nvSpPr>
        <p:spPr>
          <a:xfrm>
            <a:off x="5057300" y="4159980"/>
            <a:ext cx="1490473"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9 de diciembre de 2024</a:t>
            </a:r>
          </a:p>
        </p:txBody>
      </p:sp>
      <p:sp>
        <p:nvSpPr>
          <p:cNvPr id="5" name="CuadroTexto 4">
            <a:extLst>
              <a:ext uri="{FF2B5EF4-FFF2-40B4-BE49-F238E27FC236}">
                <a16:creationId xmlns:a16="http://schemas.microsoft.com/office/drawing/2014/main" id="{F82A020F-92C5-8405-010B-73343BC64728}"/>
              </a:ext>
            </a:extLst>
          </p:cNvPr>
          <p:cNvSpPr txBox="1"/>
          <p:nvPr/>
        </p:nvSpPr>
        <p:spPr>
          <a:xfrm>
            <a:off x="9972022" y="4129207"/>
            <a:ext cx="1061623"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15 de julio de 2025</a:t>
            </a:r>
          </a:p>
        </p:txBody>
      </p:sp>
      <p:sp>
        <p:nvSpPr>
          <p:cNvPr id="6" name="Elipse 5">
            <a:extLst>
              <a:ext uri="{FF2B5EF4-FFF2-40B4-BE49-F238E27FC236}">
                <a16:creationId xmlns:a16="http://schemas.microsoft.com/office/drawing/2014/main" id="{4DCD5968-F506-7417-9807-D87DF373E3EE}"/>
              </a:ext>
            </a:extLst>
          </p:cNvPr>
          <p:cNvSpPr/>
          <p:nvPr/>
        </p:nvSpPr>
        <p:spPr>
          <a:xfrm>
            <a:off x="5664473" y="3751615"/>
            <a:ext cx="276126" cy="276126"/>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4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p:txBody>
      </p:sp>
      <p:sp>
        <p:nvSpPr>
          <p:cNvPr id="7" name="CuadroTexto 6">
            <a:extLst>
              <a:ext uri="{FF2B5EF4-FFF2-40B4-BE49-F238E27FC236}">
                <a16:creationId xmlns:a16="http://schemas.microsoft.com/office/drawing/2014/main" id="{2E3D83F4-B516-A803-CAF0-17A7D6E0535C}"/>
              </a:ext>
            </a:extLst>
          </p:cNvPr>
          <p:cNvSpPr txBox="1"/>
          <p:nvPr/>
        </p:nvSpPr>
        <p:spPr>
          <a:xfrm>
            <a:off x="7389532" y="4124658"/>
            <a:ext cx="1275373"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3</a:t>
            </a:r>
            <a:r>
              <a:rPr kumimoji="0" lang="es-MX"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0 de junio de 2025</a:t>
            </a:r>
          </a:p>
        </p:txBody>
      </p:sp>
      <p:sp>
        <p:nvSpPr>
          <p:cNvPr id="8" name="CuadroTexto 7">
            <a:extLst>
              <a:ext uri="{FF2B5EF4-FFF2-40B4-BE49-F238E27FC236}">
                <a16:creationId xmlns:a16="http://schemas.microsoft.com/office/drawing/2014/main" id="{B69CDCBB-FB45-956E-266F-87C15AA77EAF}"/>
              </a:ext>
            </a:extLst>
          </p:cNvPr>
          <p:cNvSpPr txBox="1"/>
          <p:nvPr/>
        </p:nvSpPr>
        <p:spPr>
          <a:xfrm>
            <a:off x="1592927" y="5355578"/>
            <a:ext cx="10198955" cy="1200329"/>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Punto Tercero del Acuerdo, </a:t>
            </a:r>
            <a:r>
              <a:rPr lang="es-MX" sz="1200" b="1" dirty="0">
                <a:solidFill>
                  <a:prstClr val="black"/>
                </a:solidFill>
                <a:latin typeface="Century Gothic" panose="020B0502020202020204" pitchFamily="34" charset="0"/>
              </a:rPr>
              <a:t>s</a:t>
            </a:r>
            <a:r>
              <a:rPr kumimoji="0" lang="es-MX" sz="12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e instruye a la Dirección Ejecutiva del Registro Federal de Electores a elaborar informes trimestrales de avances de las actividades establecidas en la Estrategia de Transformación Digital del Registro Federal de Electores</a:t>
            </a:r>
            <a:r>
              <a:rPr kumimoji="0" lang="es-MX"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para su presentación ante este Consejo General, previo conocimiento de la Comisión del Registro Federal de Electores; </a:t>
            </a:r>
            <a:r>
              <a:rPr kumimoji="0" lang="es-MX" sz="12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asimismo, a entregar dicho informe a la Secretaría Ejecutiva de este Instituto para que coordine con las áreas del Instituto lo que corresponda en el ámbito de sus competencias para tener en cuenta esta Estrategia como referente en sus actividades vinculadas con la actualización del Plan Estratégico Institucional.</a:t>
            </a:r>
          </a:p>
        </p:txBody>
      </p:sp>
      <p:sp>
        <p:nvSpPr>
          <p:cNvPr id="9" name="Flecha: hacia abajo 8">
            <a:extLst>
              <a:ext uri="{FF2B5EF4-FFF2-40B4-BE49-F238E27FC236}">
                <a16:creationId xmlns:a16="http://schemas.microsoft.com/office/drawing/2014/main" id="{02125ADB-1D51-FADD-A9B1-BFBD3E459DB3}"/>
              </a:ext>
            </a:extLst>
          </p:cNvPr>
          <p:cNvSpPr/>
          <p:nvPr/>
        </p:nvSpPr>
        <p:spPr>
          <a:xfrm>
            <a:off x="10386721" y="4693394"/>
            <a:ext cx="232223" cy="590435"/>
          </a:xfrm>
          <a:prstGeom prst="downArrow">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sz="1400">
              <a:solidFill>
                <a:prstClr val="white"/>
              </a:solidFill>
              <a:latin typeface="Century Gothic" panose="020B0502020202020204" pitchFamily="34" charset="0"/>
            </a:endParaRPr>
          </a:p>
        </p:txBody>
      </p:sp>
    </p:spTree>
    <p:extLst>
      <p:ext uri="{BB962C8B-B14F-4D97-AF65-F5344CB8AC3E}">
        <p14:creationId xmlns:p14="http://schemas.microsoft.com/office/powerpoint/2010/main" val="3562475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id="{B41CCC21-D02F-4EB7-942F-E3B27A712215}"/>
              </a:ext>
            </a:extLst>
          </p:cNvPr>
          <p:cNvSpPr txBox="1">
            <a:spLocks/>
          </p:cNvSpPr>
          <p:nvPr/>
        </p:nvSpPr>
        <p:spPr>
          <a:xfrm>
            <a:off x="86503" y="3136550"/>
            <a:ext cx="4140058" cy="584900"/>
          </a:xfrm>
          <a:prstGeom prst="rect">
            <a:avLst/>
          </a:prstGeom>
        </p:spPr>
        <p:txBody>
          <a:bodyPr/>
          <a:lstStyle>
            <a:lvl1pPr algn="l" defTabSz="774222" rtl="0" eaLnBrk="1" latinLnBrk="0" hangingPunct="1">
              <a:lnSpc>
                <a:spcPct val="90000"/>
              </a:lnSpc>
              <a:spcBef>
                <a:spcPct val="0"/>
              </a:spcBef>
              <a:buNone/>
              <a:defRPr sz="2800" b="1" kern="1200">
                <a:solidFill>
                  <a:srgbClr val="7030A0"/>
                </a:solidFill>
                <a:latin typeface="Century Gothic" panose="020B0502020202020204" pitchFamily="34" charset="0"/>
                <a:ea typeface="+mj-ea"/>
                <a:cs typeface="+mj-cs"/>
              </a:defRPr>
            </a:lvl1pPr>
          </a:lstStyle>
          <a:p>
            <a:pPr marL="0" indent="0" algn="r">
              <a:buNone/>
            </a:pPr>
            <a:r>
              <a:rPr lang="es-MX" sz="2400" dirty="0">
                <a:solidFill>
                  <a:srgbClr val="C84687"/>
                </a:solidFill>
                <a:latin typeface="Montserrat" pitchFamily="2" charset="77"/>
                <a:cs typeface="Times New Roman" panose="02020603050405020304" pitchFamily="18" charset="0"/>
              </a:rPr>
              <a:t>Visión de Transformación Digital de la DERFE </a:t>
            </a:r>
          </a:p>
        </p:txBody>
      </p:sp>
      <p:sp>
        <p:nvSpPr>
          <p:cNvPr id="5" name="CuadroTexto 4">
            <a:extLst>
              <a:ext uri="{FF2B5EF4-FFF2-40B4-BE49-F238E27FC236}">
                <a16:creationId xmlns:a16="http://schemas.microsoft.com/office/drawing/2014/main" id="{75C2FEF2-87B4-41E5-822F-713085CA826D}"/>
              </a:ext>
            </a:extLst>
          </p:cNvPr>
          <p:cNvSpPr txBox="1"/>
          <p:nvPr/>
        </p:nvSpPr>
        <p:spPr>
          <a:xfrm>
            <a:off x="4358639" y="2786881"/>
            <a:ext cx="7655168" cy="147732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b="1" i="0" u="none" strike="noStrike" kern="1200" cap="none" spc="0" normalizeH="0" baseline="0" noProof="0" dirty="0">
              <a:ln>
                <a:noFill/>
              </a:ln>
              <a:solidFill>
                <a:prstClr val="black"/>
              </a:solidFill>
              <a:effectLst/>
              <a:uLnTx/>
              <a:uFillTx/>
              <a:latin typeface="Century Gothic" panose="020F03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dirty="0">
                <a:ln>
                  <a:noFill/>
                </a:ln>
                <a:solidFill>
                  <a:prstClr val="black"/>
                </a:solidFill>
                <a:effectLst/>
                <a:uLnTx/>
                <a:uFillTx/>
                <a:latin typeface="Century Gothic" panose="020F0302020204030204"/>
                <a:ea typeface="+mn-ea"/>
                <a:cs typeface="+mn-cs"/>
              </a:rPr>
              <a:t>Proveer a la ciudadanía de productos y servicios digitales de alto valor que fortalezcan el ejercicio pleno de sus derechos </a:t>
            </a:r>
          </a:p>
          <a:p>
            <a:pPr marL="0" marR="0" lvl="0" indent="0" defTabSz="9144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dirty="0">
                <a:ln>
                  <a:noFill/>
                </a:ln>
                <a:solidFill>
                  <a:prstClr val="black"/>
                </a:solidFill>
                <a:effectLst/>
                <a:uLnTx/>
                <a:uFillTx/>
                <a:latin typeface="Century Gothic" panose="020F0302020204030204"/>
                <a:ea typeface="+mn-ea"/>
                <a:cs typeface="+mn-cs"/>
              </a:rPr>
              <a:t>político-electorales a través de una experiencia institucional confiable, accesible e innovadora.</a:t>
            </a:r>
          </a:p>
        </p:txBody>
      </p:sp>
      <p:cxnSp>
        <p:nvCxnSpPr>
          <p:cNvPr id="6" name="Conector recto 5">
            <a:extLst>
              <a:ext uri="{FF2B5EF4-FFF2-40B4-BE49-F238E27FC236}">
                <a16:creationId xmlns:a16="http://schemas.microsoft.com/office/drawing/2014/main" id="{68406F8C-E8A5-44B9-91F3-CD79ECFC4669}"/>
              </a:ext>
            </a:extLst>
          </p:cNvPr>
          <p:cNvCxnSpPr>
            <a:cxnSpLocks/>
          </p:cNvCxnSpPr>
          <p:nvPr/>
        </p:nvCxnSpPr>
        <p:spPr>
          <a:xfrm>
            <a:off x="4328158" y="2425249"/>
            <a:ext cx="0" cy="2339156"/>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2884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C1B57B35-71B3-4866-BF6D-5F9C64113744}"/>
              </a:ext>
            </a:extLst>
          </p:cNvPr>
          <p:cNvSpPr txBox="1"/>
          <p:nvPr/>
        </p:nvSpPr>
        <p:spPr>
          <a:xfrm>
            <a:off x="0" y="507035"/>
            <a:ext cx="2789722" cy="646331"/>
          </a:xfrm>
          <a:prstGeom prst="rect">
            <a:avLst/>
          </a:prstGeom>
          <a:noFill/>
        </p:spPr>
        <p:txBody>
          <a:bodyPr wrap="square">
            <a:spAutoFit/>
          </a:bodyPr>
          <a:lstStyle/>
          <a:p>
            <a:r>
              <a:rPr lang="es-MX" sz="1800" b="1" dirty="0">
                <a:solidFill>
                  <a:srgbClr val="C84687"/>
                </a:solidFill>
                <a:effectLst/>
                <a:latin typeface="Montserrat" pitchFamily="2" charset="77"/>
                <a:ea typeface="Times New Roman" panose="02020603050405020304" pitchFamily="18" charset="0"/>
                <a:cs typeface="Times New Roman" panose="02020603050405020304" pitchFamily="18" charset="0"/>
              </a:rPr>
              <a:t>Principios Rectores Digitales de la TD</a:t>
            </a:r>
            <a:endParaRPr lang="es-ES" dirty="0">
              <a:latin typeface="Century Gothic" panose="020B0502020202020204" pitchFamily="34" charset="0"/>
            </a:endParaRPr>
          </a:p>
        </p:txBody>
      </p:sp>
      <p:sp>
        <p:nvSpPr>
          <p:cNvPr id="7" name="CuadroTexto 6">
            <a:extLst>
              <a:ext uri="{FF2B5EF4-FFF2-40B4-BE49-F238E27FC236}">
                <a16:creationId xmlns:a16="http://schemas.microsoft.com/office/drawing/2014/main" id="{3BC0BDE6-F4A6-4E50-95CF-29E5FC8E7178}"/>
              </a:ext>
            </a:extLst>
          </p:cNvPr>
          <p:cNvSpPr txBox="1"/>
          <p:nvPr/>
        </p:nvSpPr>
        <p:spPr>
          <a:xfrm>
            <a:off x="1614488" y="1625910"/>
            <a:ext cx="4676775" cy="4096891"/>
          </a:xfrm>
          <a:prstGeom prst="rect">
            <a:avLst/>
          </a:prstGeom>
          <a:noFill/>
          <a:ln>
            <a:noFill/>
          </a:ln>
        </p:spPr>
        <p:txBody>
          <a:bodyPr wrap="square">
            <a:spAutoFit/>
          </a:bodyPr>
          <a:lstStyle/>
          <a:p>
            <a:pPr>
              <a:lnSpc>
                <a:spcPct val="150000"/>
              </a:lnSpc>
            </a:pPr>
            <a:r>
              <a:rPr lang="es-ES" sz="1400" dirty="0">
                <a:latin typeface="Century Gothic" panose="020B0502020202020204" pitchFamily="34" charset="0"/>
              </a:rPr>
              <a:t>Apego a los Principios Rectores del Instituto</a:t>
            </a:r>
          </a:p>
          <a:p>
            <a:pPr>
              <a:lnSpc>
                <a:spcPct val="150000"/>
              </a:lnSpc>
            </a:pPr>
            <a:endParaRPr lang="es-ES" sz="1400" dirty="0">
              <a:latin typeface="Century Gothic" panose="020B0502020202020204" pitchFamily="34" charset="0"/>
            </a:endParaRPr>
          </a:p>
          <a:p>
            <a:pPr>
              <a:lnSpc>
                <a:spcPct val="150000"/>
              </a:lnSpc>
            </a:pPr>
            <a:r>
              <a:rPr lang="es-ES" sz="1400" dirty="0">
                <a:latin typeface="Century Gothic" panose="020B0502020202020204" pitchFamily="34" charset="0"/>
              </a:rPr>
              <a:t>Visión institucional</a:t>
            </a:r>
          </a:p>
          <a:p>
            <a:pPr>
              <a:lnSpc>
                <a:spcPct val="150000"/>
              </a:lnSpc>
            </a:pPr>
            <a:endParaRPr lang="es-ES" sz="1400" dirty="0">
              <a:latin typeface="Century Gothic" panose="020B0502020202020204" pitchFamily="34" charset="0"/>
            </a:endParaRPr>
          </a:p>
          <a:p>
            <a:pPr>
              <a:lnSpc>
                <a:spcPct val="150000"/>
              </a:lnSpc>
            </a:pPr>
            <a:r>
              <a:rPr lang="es-ES" sz="1400" dirty="0">
                <a:latin typeface="Century Gothic" panose="020B0502020202020204" pitchFamily="34" charset="0"/>
              </a:rPr>
              <a:t>Enfoque en los actores involucrados</a:t>
            </a:r>
          </a:p>
          <a:p>
            <a:pPr>
              <a:lnSpc>
                <a:spcPct val="150000"/>
              </a:lnSpc>
            </a:pPr>
            <a:endParaRPr lang="es-ES" sz="1400" dirty="0">
              <a:latin typeface="Century Gothic" panose="020B0502020202020204" pitchFamily="34" charset="0"/>
            </a:endParaRPr>
          </a:p>
          <a:p>
            <a:pPr>
              <a:lnSpc>
                <a:spcPct val="150000"/>
              </a:lnSpc>
            </a:pPr>
            <a:r>
              <a:rPr lang="es-ES" sz="1400" dirty="0">
                <a:latin typeface="Century Gothic" panose="020B0502020202020204" pitchFamily="34" charset="0"/>
              </a:rPr>
              <a:t>Seguridad y privacidad</a:t>
            </a:r>
          </a:p>
          <a:p>
            <a:pPr>
              <a:lnSpc>
                <a:spcPct val="150000"/>
              </a:lnSpc>
            </a:pPr>
            <a:endParaRPr lang="es-ES" sz="1400" dirty="0">
              <a:latin typeface="Century Gothic" panose="020B0502020202020204" pitchFamily="34" charset="0"/>
            </a:endParaRPr>
          </a:p>
          <a:p>
            <a:pPr>
              <a:lnSpc>
                <a:spcPct val="150000"/>
              </a:lnSpc>
            </a:pPr>
            <a:r>
              <a:rPr lang="es-ES" sz="1400" dirty="0">
                <a:latin typeface="Century Gothic" panose="020B0502020202020204" pitchFamily="34" charset="0"/>
              </a:rPr>
              <a:t>Tesis de Inversión</a:t>
            </a:r>
          </a:p>
          <a:p>
            <a:pPr>
              <a:lnSpc>
                <a:spcPct val="150000"/>
              </a:lnSpc>
            </a:pPr>
            <a:endParaRPr lang="es-ES" sz="1400" dirty="0">
              <a:latin typeface="Century Gothic" panose="020B0502020202020204" pitchFamily="34" charset="0"/>
            </a:endParaRPr>
          </a:p>
          <a:p>
            <a:pPr>
              <a:lnSpc>
                <a:spcPct val="150000"/>
              </a:lnSpc>
            </a:pPr>
            <a:r>
              <a:rPr lang="es-ES" sz="1400" dirty="0">
                <a:latin typeface="Century Gothic" panose="020B0502020202020204" pitchFamily="34" charset="0"/>
              </a:rPr>
              <a:t>Estándares abiertos sin ataduras tecnológicas</a:t>
            </a:r>
          </a:p>
          <a:p>
            <a:pPr>
              <a:lnSpc>
                <a:spcPct val="250000"/>
              </a:lnSpc>
            </a:pPr>
            <a:r>
              <a:rPr lang="es-ES" sz="1400" dirty="0">
                <a:latin typeface="Century Gothic" panose="020B0502020202020204" pitchFamily="34" charset="0"/>
              </a:rPr>
              <a:t> </a:t>
            </a:r>
            <a:endParaRPr lang="es-MX" sz="1400" dirty="0"/>
          </a:p>
        </p:txBody>
      </p:sp>
      <p:sp>
        <p:nvSpPr>
          <p:cNvPr id="10" name="CuadroTexto 9">
            <a:extLst>
              <a:ext uri="{FF2B5EF4-FFF2-40B4-BE49-F238E27FC236}">
                <a16:creationId xmlns:a16="http://schemas.microsoft.com/office/drawing/2014/main" id="{EBB59084-7C31-43ED-A989-66542E10F305}"/>
              </a:ext>
            </a:extLst>
          </p:cNvPr>
          <p:cNvSpPr txBox="1"/>
          <p:nvPr/>
        </p:nvSpPr>
        <p:spPr>
          <a:xfrm>
            <a:off x="8239125" y="1625910"/>
            <a:ext cx="4933950" cy="3606180"/>
          </a:xfrm>
          <a:prstGeom prst="rect">
            <a:avLst/>
          </a:prstGeom>
          <a:noFill/>
          <a:ln>
            <a:noFill/>
          </a:ln>
        </p:spPr>
        <p:txBody>
          <a:bodyPr wrap="square">
            <a:spAutoFit/>
          </a:bodyPr>
          <a:lstStyle/>
          <a:p>
            <a:pPr>
              <a:lnSpc>
                <a:spcPct val="150000"/>
              </a:lnSpc>
            </a:pPr>
            <a:r>
              <a:rPr lang="es-ES" sz="1400" dirty="0">
                <a:latin typeface="Century Gothic" panose="020B0502020202020204" pitchFamily="34" charset="0"/>
              </a:rPr>
              <a:t>Enfoque ágil</a:t>
            </a:r>
          </a:p>
          <a:p>
            <a:pPr>
              <a:lnSpc>
                <a:spcPct val="150000"/>
              </a:lnSpc>
            </a:pPr>
            <a:endParaRPr lang="es-ES" sz="1400" dirty="0">
              <a:latin typeface="Century Gothic" panose="020B0502020202020204" pitchFamily="34" charset="0"/>
            </a:endParaRPr>
          </a:p>
          <a:p>
            <a:pPr>
              <a:lnSpc>
                <a:spcPct val="150000"/>
              </a:lnSpc>
            </a:pPr>
            <a:r>
              <a:rPr lang="es-ES" sz="1400" dirty="0">
                <a:latin typeface="Century Gothic" panose="020B0502020202020204" pitchFamily="34" charset="0"/>
              </a:rPr>
              <a:t>Soluciones transversales</a:t>
            </a:r>
          </a:p>
          <a:p>
            <a:pPr>
              <a:lnSpc>
                <a:spcPct val="150000"/>
              </a:lnSpc>
            </a:pPr>
            <a:endParaRPr lang="es-ES" sz="1400" dirty="0">
              <a:latin typeface="Century Gothic" panose="020B0502020202020204" pitchFamily="34" charset="0"/>
            </a:endParaRPr>
          </a:p>
          <a:p>
            <a:pPr>
              <a:lnSpc>
                <a:spcPct val="150000"/>
              </a:lnSpc>
            </a:pPr>
            <a:r>
              <a:rPr lang="es-ES" sz="1400" dirty="0">
                <a:latin typeface="Century Gothic" panose="020B0502020202020204" pitchFamily="34" charset="0"/>
              </a:rPr>
              <a:t>Inclusión</a:t>
            </a:r>
          </a:p>
          <a:p>
            <a:pPr>
              <a:lnSpc>
                <a:spcPct val="150000"/>
              </a:lnSpc>
            </a:pPr>
            <a:endParaRPr lang="es-ES" sz="1400" dirty="0">
              <a:latin typeface="Century Gothic" panose="020B0502020202020204" pitchFamily="34" charset="0"/>
            </a:endParaRPr>
          </a:p>
          <a:p>
            <a:pPr>
              <a:lnSpc>
                <a:spcPct val="150000"/>
              </a:lnSpc>
            </a:pPr>
            <a:r>
              <a:rPr lang="es-ES" sz="1400" dirty="0">
                <a:latin typeface="Century Gothic" panose="020B0502020202020204" pitchFamily="34" charset="0"/>
              </a:rPr>
              <a:t>Gestión de cambio y de riesgos </a:t>
            </a:r>
          </a:p>
          <a:p>
            <a:pPr>
              <a:lnSpc>
                <a:spcPct val="150000"/>
              </a:lnSpc>
            </a:pPr>
            <a:endParaRPr lang="es-ES" sz="1400" dirty="0">
              <a:latin typeface="Century Gothic" panose="020B0502020202020204" pitchFamily="34" charset="0"/>
            </a:endParaRPr>
          </a:p>
          <a:p>
            <a:pPr>
              <a:lnSpc>
                <a:spcPct val="150000"/>
              </a:lnSpc>
            </a:pPr>
            <a:r>
              <a:rPr lang="es-ES" sz="1400" dirty="0">
                <a:latin typeface="Century Gothic" panose="020B0502020202020204" pitchFamily="34" charset="0"/>
              </a:rPr>
              <a:t>Reducción de impacto medioambiental</a:t>
            </a:r>
          </a:p>
          <a:p>
            <a:pPr>
              <a:lnSpc>
                <a:spcPct val="150000"/>
              </a:lnSpc>
            </a:pPr>
            <a:r>
              <a:rPr lang="es-ES" sz="1400" dirty="0">
                <a:latin typeface="Century Gothic" panose="020B0502020202020204" pitchFamily="34" charset="0"/>
              </a:rPr>
              <a:t> </a:t>
            </a:r>
          </a:p>
          <a:p>
            <a:pPr>
              <a:lnSpc>
                <a:spcPct val="150000"/>
              </a:lnSpc>
            </a:pPr>
            <a:r>
              <a:rPr lang="es-ES" sz="1400" dirty="0">
                <a:latin typeface="Century Gothic" panose="020B0502020202020204" pitchFamily="34" charset="0"/>
              </a:rPr>
              <a:t>Usabilidad </a:t>
            </a:r>
          </a:p>
        </p:txBody>
      </p:sp>
      <p:pic>
        <p:nvPicPr>
          <p:cNvPr id="8" name="Imagen 7">
            <a:extLst>
              <a:ext uri="{FF2B5EF4-FFF2-40B4-BE49-F238E27FC236}">
                <a16:creationId xmlns:a16="http://schemas.microsoft.com/office/drawing/2014/main" id="{EC381259-4671-4170-B2DB-9379FF8CEDDF}"/>
              </a:ext>
            </a:extLst>
          </p:cNvPr>
          <p:cNvPicPr>
            <a:picLocks noChangeAspect="1"/>
          </p:cNvPicPr>
          <p:nvPr/>
        </p:nvPicPr>
        <p:blipFill>
          <a:blip r:embed="rId2"/>
          <a:stretch>
            <a:fillRect/>
          </a:stretch>
        </p:blipFill>
        <p:spPr>
          <a:xfrm>
            <a:off x="1195388" y="1611578"/>
            <a:ext cx="419100" cy="419100"/>
          </a:xfrm>
          <a:prstGeom prst="rect">
            <a:avLst/>
          </a:prstGeom>
        </p:spPr>
      </p:pic>
      <p:pic>
        <p:nvPicPr>
          <p:cNvPr id="16" name="Imagen 15">
            <a:extLst>
              <a:ext uri="{FF2B5EF4-FFF2-40B4-BE49-F238E27FC236}">
                <a16:creationId xmlns:a16="http://schemas.microsoft.com/office/drawing/2014/main" id="{DEB592FB-B0BC-43D2-AC42-EA24E7B101CB}"/>
              </a:ext>
            </a:extLst>
          </p:cNvPr>
          <p:cNvPicPr>
            <a:picLocks noChangeAspect="1"/>
          </p:cNvPicPr>
          <p:nvPr/>
        </p:nvPicPr>
        <p:blipFill>
          <a:blip r:embed="rId3"/>
          <a:stretch>
            <a:fillRect/>
          </a:stretch>
        </p:blipFill>
        <p:spPr>
          <a:xfrm>
            <a:off x="1195388" y="2266950"/>
            <a:ext cx="419100" cy="419100"/>
          </a:xfrm>
          <a:prstGeom prst="rect">
            <a:avLst/>
          </a:prstGeom>
        </p:spPr>
      </p:pic>
      <p:pic>
        <p:nvPicPr>
          <p:cNvPr id="18" name="Imagen 17">
            <a:extLst>
              <a:ext uri="{FF2B5EF4-FFF2-40B4-BE49-F238E27FC236}">
                <a16:creationId xmlns:a16="http://schemas.microsoft.com/office/drawing/2014/main" id="{FA167C7D-104B-4F40-8D97-FC88A85ED11B}"/>
              </a:ext>
            </a:extLst>
          </p:cNvPr>
          <p:cNvPicPr>
            <a:picLocks noChangeAspect="1"/>
          </p:cNvPicPr>
          <p:nvPr/>
        </p:nvPicPr>
        <p:blipFill>
          <a:blip r:embed="rId4"/>
          <a:stretch>
            <a:fillRect/>
          </a:stretch>
        </p:blipFill>
        <p:spPr>
          <a:xfrm>
            <a:off x="7800975" y="4793940"/>
            <a:ext cx="438150" cy="438150"/>
          </a:xfrm>
          <a:prstGeom prst="rect">
            <a:avLst/>
          </a:prstGeom>
        </p:spPr>
      </p:pic>
      <p:pic>
        <p:nvPicPr>
          <p:cNvPr id="20" name="Imagen 19">
            <a:extLst>
              <a:ext uri="{FF2B5EF4-FFF2-40B4-BE49-F238E27FC236}">
                <a16:creationId xmlns:a16="http://schemas.microsoft.com/office/drawing/2014/main" id="{22E483C1-C65F-4073-8B3A-D428FD865465}"/>
              </a:ext>
            </a:extLst>
          </p:cNvPr>
          <p:cNvPicPr>
            <a:picLocks noChangeAspect="1"/>
          </p:cNvPicPr>
          <p:nvPr/>
        </p:nvPicPr>
        <p:blipFill>
          <a:blip r:embed="rId5"/>
          <a:stretch>
            <a:fillRect/>
          </a:stretch>
        </p:blipFill>
        <p:spPr>
          <a:xfrm>
            <a:off x="7800975" y="4152898"/>
            <a:ext cx="438151" cy="438151"/>
          </a:xfrm>
          <a:prstGeom prst="rect">
            <a:avLst/>
          </a:prstGeom>
        </p:spPr>
      </p:pic>
      <p:pic>
        <p:nvPicPr>
          <p:cNvPr id="22" name="Imagen 21">
            <a:extLst>
              <a:ext uri="{FF2B5EF4-FFF2-40B4-BE49-F238E27FC236}">
                <a16:creationId xmlns:a16="http://schemas.microsoft.com/office/drawing/2014/main" id="{78203D54-8C1E-4762-A51B-2F15431A595A}"/>
              </a:ext>
            </a:extLst>
          </p:cNvPr>
          <p:cNvPicPr>
            <a:picLocks noChangeAspect="1"/>
          </p:cNvPicPr>
          <p:nvPr/>
        </p:nvPicPr>
        <p:blipFill>
          <a:blip r:embed="rId6"/>
          <a:stretch>
            <a:fillRect/>
          </a:stretch>
        </p:blipFill>
        <p:spPr>
          <a:xfrm>
            <a:off x="1157286" y="3547199"/>
            <a:ext cx="438151" cy="438151"/>
          </a:xfrm>
          <a:prstGeom prst="rect">
            <a:avLst/>
          </a:prstGeom>
        </p:spPr>
      </p:pic>
      <p:pic>
        <p:nvPicPr>
          <p:cNvPr id="24" name="Imagen 23">
            <a:extLst>
              <a:ext uri="{FF2B5EF4-FFF2-40B4-BE49-F238E27FC236}">
                <a16:creationId xmlns:a16="http://schemas.microsoft.com/office/drawing/2014/main" id="{D7AFFE4B-CB86-4257-94AD-CFB9C47DFD87}"/>
              </a:ext>
            </a:extLst>
          </p:cNvPr>
          <p:cNvPicPr>
            <a:picLocks noChangeAspect="1"/>
          </p:cNvPicPr>
          <p:nvPr/>
        </p:nvPicPr>
        <p:blipFill>
          <a:blip r:embed="rId7"/>
          <a:stretch>
            <a:fillRect/>
          </a:stretch>
        </p:blipFill>
        <p:spPr>
          <a:xfrm>
            <a:off x="1195388" y="2882807"/>
            <a:ext cx="438151" cy="438151"/>
          </a:xfrm>
          <a:prstGeom prst="rect">
            <a:avLst/>
          </a:prstGeom>
        </p:spPr>
      </p:pic>
      <p:pic>
        <p:nvPicPr>
          <p:cNvPr id="26" name="Imagen 25">
            <a:extLst>
              <a:ext uri="{FF2B5EF4-FFF2-40B4-BE49-F238E27FC236}">
                <a16:creationId xmlns:a16="http://schemas.microsoft.com/office/drawing/2014/main" id="{E522B87A-FC37-4CD0-B3B5-987CDF8E704A}"/>
              </a:ext>
            </a:extLst>
          </p:cNvPr>
          <p:cNvPicPr>
            <a:picLocks noChangeAspect="1"/>
          </p:cNvPicPr>
          <p:nvPr/>
        </p:nvPicPr>
        <p:blipFill>
          <a:blip r:embed="rId8"/>
          <a:stretch>
            <a:fillRect/>
          </a:stretch>
        </p:blipFill>
        <p:spPr>
          <a:xfrm>
            <a:off x="1195389" y="4152899"/>
            <a:ext cx="438150" cy="438150"/>
          </a:xfrm>
          <a:prstGeom prst="rect">
            <a:avLst/>
          </a:prstGeom>
        </p:spPr>
      </p:pic>
      <p:pic>
        <p:nvPicPr>
          <p:cNvPr id="28" name="Imagen 27">
            <a:extLst>
              <a:ext uri="{FF2B5EF4-FFF2-40B4-BE49-F238E27FC236}">
                <a16:creationId xmlns:a16="http://schemas.microsoft.com/office/drawing/2014/main" id="{A33759A7-D9A2-4CF3-9AF3-16F52F721545}"/>
              </a:ext>
            </a:extLst>
          </p:cNvPr>
          <p:cNvPicPr>
            <a:picLocks noChangeAspect="1"/>
          </p:cNvPicPr>
          <p:nvPr/>
        </p:nvPicPr>
        <p:blipFill>
          <a:blip r:embed="rId9"/>
          <a:stretch>
            <a:fillRect/>
          </a:stretch>
        </p:blipFill>
        <p:spPr>
          <a:xfrm>
            <a:off x="7800975" y="3511857"/>
            <a:ext cx="438151" cy="438151"/>
          </a:xfrm>
          <a:prstGeom prst="rect">
            <a:avLst/>
          </a:prstGeom>
        </p:spPr>
      </p:pic>
      <p:pic>
        <p:nvPicPr>
          <p:cNvPr id="30" name="Imagen 29">
            <a:extLst>
              <a:ext uri="{FF2B5EF4-FFF2-40B4-BE49-F238E27FC236}">
                <a16:creationId xmlns:a16="http://schemas.microsoft.com/office/drawing/2014/main" id="{27DA42E3-D655-4D5A-9CA6-0FA83DB73EFA}"/>
              </a:ext>
            </a:extLst>
          </p:cNvPr>
          <p:cNvPicPr>
            <a:picLocks noChangeAspect="1"/>
          </p:cNvPicPr>
          <p:nvPr/>
        </p:nvPicPr>
        <p:blipFill>
          <a:blip r:embed="rId10"/>
          <a:stretch>
            <a:fillRect/>
          </a:stretch>
        </p:blipFill>
        <p:spPr>
          <a:xfrm>
            <a:off x="7800975" y="2870816"/>
            <a:ext cx="438150" cy="438150"/>
          </a:xfrm>
          <a:prstGeom prst="rect">
            <a:avLst/>
          </a:prstGeom>
        </p:spPr>
      </p:pic>
      <p:pic>
        <p:nvPicPr>
          <p:cNvPr id="32" name="Imagen 31">
            <a:extLst>
              <a:ext uri="{FF2B5EF4-FFF2-40B4-BE49-F238E27FC236}">
                <a16:creationId xmlns:a16="http://schemas.microsoft.com/office/drawing/2014/main" id="{2489A9E7-0EC8-4BD6-BBCB-E369D5200531}"/>
              </a:ext>
            </a:extLst>
          </p:cNvPr>
          <p:cNvPicPr>
            <a:picLocks noChangeAspect="1"/>
          </p:cNvPicPr>
          <p:nvPr/>
        </p:nvPicPr>
        <p:blipFill>
          <a:blip r:embed="rId11"/>
          <a:stretch>
            <a:fillRect/>
          </a:stretch>
        </p:blipFill>
        <p:spPr>
          <a:xfrm>
            <a:off x="7800974" y="2247900"/>
            <a:ext cx="438150" cy="438150"/>
          </a:xfrm>
          <a:prstGeom prst="rect">
            <a:avLst/>
          </a:prstGeom>
        </p:spPr>
      </p:pic>
      <p:pic>
        <p:nvPicPr>
          <p:cNvPr id="34" name="Imagen 33">
            <a:extLst>
              <a:ext uri="{FF2B5EF4-FFF2-40B4-BE49-F238E27FC236}">
                <a16:creationId xmlns:a16="http://schemas.microsoft.com/office/drawing/2014/main" id="{D53CA4EB-0D39-4451-A9B1-EA4ED4036480}"/>
              </a:ext>
            </a:extLst>
          </p:cNvPr>
          <p:cNvPicPr>
            <a:picLocks noChangeAspect="1"/>
          </p:cNvPicPr>
          <p:nvPr/>
        </p:nvPicPr>
        <p:blipFill>
          <a:blip r:embed="rId12"/>
          <a:stretch>
            <a:fillRect/>
          </a:stretch>
        </p:blipFill>
        <p:spPr>
          <a:xfrm>
            <a:off x="1195388" y="4808271"/>
            <a:ext cx="438151" cy="438151"/>
          </a:xfrm>
          <a:prstGeom prst="rect">
            <a:avLst/>
          </a:prstGeom>
        </p:spPr>
      </p:pic>
      <p:pic>
        <p:nvPicPr>
          <p:cNvPr id="36" name="Imagen 35">
            <a:extLst>
              <a:ext uri="{FF2B5EF4-FFF2-40B4-BE49-F238E27FC236}">
                <a16:creationId xmlns:a16="http://schemas.microsoft.com/office/drawing/2014/main" id="{D19CB8AC-72B5-4176-8440-9871FEBF4DEA}"/>
              </a:ext>
            </a:extLst>
          </p:cNvPr>
          <p:cNvPicPr>
            <a:picLocks noChangeAspect="1"/>
          </p:cNvPicPr>
          <p:nvPr/>
        </p:nvPicPr>
        <p:blipFill>
          <a:blip r:embed="rId13"/>
          <a:stretch>
            <a:fillRect/>
          </a:stretch>
        </p:blipFill>
        <p:spPr>
          <a:xfrm>
            <a:off x="7800974" y="1591138"/>
            <a:ext cx="438150" cy="438150"/>
          </a:xfrm>
          <a:prstGeom prst="rect">
            <a:avLst/>
          </a:prstGeom>
        </p:spPr>
      </p:pic>
      <p:cxnSp>
        <p:nvCxnSpPr>
          <p:cNvPr id="38" name="Conector recto 37">
            <a:extLst>
              <a:ext uri="{FF2B5EF4-FFF2-40B4-BE49-F238E27FC236}">
                <a16:creationId xmlns:a16="http://schemas.microsoft.com/office/drawing/2014/main" id="{6BAA9D6D-4EA9-460F-A9D1-E6CF14C81066}"/>
              </a:ext>
            </a:extLst>
          </p:cNvPr>
          <p:cNvCxnSpPr/>
          <p:nvPr/>
        </p:nvCxnSpPr>
        <p:spPr>
          <a:xfrm>
            <a:off x="0" y="1495425"/>
            <a:ext cx="12192000" cy="0"/>
          </a:xfrm>
          <a:prstGeom prst="line">
            <a:avLst/>
          </a:prstGeom>
          <a:ln>
            <a:solidFill>
              <a:srgbClr val="E32D91"/>
            </a:solidFill>
          </a:ln>
        </p:spPr>
        <p:style>
          <a:lnRef idx="1">
            <a:schemeClr val="accent1"/>
          </a:lnRef>
          <a:fillRef idx="0">
            <a:schemeClr val="accent1"/>
          </a:fillRef>
          <a:effectRef idx="0">
            <a:schemeClr val="accent1"/>
          </a:effectRef>
          <a:fontRef idx="minor">
            <a:schemeClr val="tx1"/>
          </a:fontRef>
        </p:style>
      </p:cxnSp>
      <p:cxnSp>
        <p:nvCxnSpPr>
          <p:cNvPr id="39" name="Conector recto 38">
            <a:extLst>
              <a:ext uri="{FF2B5EF4-FFF2-40B4-BE49-F238E27FC236}">
                <a16:creationId xmlns:a16="http://schemas.microsoft.com/office/drawing/2014/main" id="{FDB5EF44-DB63-4FFE-B7A2-164B835402A1}"/>
              </a:ext>
            </a:extLst>
          </p:cNvPr>
          <p:cNvCxnSpPr/>
          <p:nvPr/>
        </p:nvCxnSpPr>
        <p:spPr>
          <a:xfrm>
            <a:off x="0" y="5505450"/>
            <a:ext cx="12192000" cy="0"/>
          </a:xfrm>
          <a:prstGeom prst="line">
            <a:avLst/>
          </a:prstGeom>
          <a:ln>
            <a:solidFill>
              <a:srgbClr val="E32D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0014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ángulo 29">
            <a:extLst>
              <a:ext uri="{FF2B5EF4-FFF2-40B4-BE49-F238E27FC236}">
                <a16:creationId xmlns:a16="http://schemas.microsoft.com/office/drawing/2014/main" id="{D2DB21FA-6568-4191-A9DF-1A7B16BEF367}"/>
              </a:ext>
            </a:extLst>
          </p:cNvPr>
          <p:cNvSpPr/>
          <p:nvPr/>
        </p:nvSpPr>
        <p:spPr>
          <a:xfrm>
            <a:off x="2152185" y="2828826"/>
            <a:ext cx="10039816" cy="1257282"/>
          </a:xfrm>
          <a:prstGeom prst="rect">
            <a:avLst/>
          </a:prstGeom>
          <a:solidFill>
            <a:srgbClr val="5F5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
        <p:nvSpPr>
          <p:cNvPr id="31" name="Rectángulo 30">
            <a:extLst>
              <a:ext uri="{FF2B5EF4-FFF2-40B4-BE49-F238E27FC236}">
                <a16:creationId xmlns:a16="http://schemas.microsoft.com/office/drawing/2014/main" id="{DD39647A-B85C-4478-8937-190BF20BBF52}"/>
              </a:ext>
            </a:extLst>
          </p:cNvPr>
          <p:cNvSpPr/>
          <p:nvPr/>
        </p:nvSpPr>
        <p:spPr>
          <a:xfrm>
            <a:off x="2152183" y="4086108"/>
            <a:ext cx="10047251" cy="1277224"/>
          </a:xfrm>
          <a:prstGeom prst="rect">
            <a:avLst/>
          </a:prstGeom>
          <a:solidFill>
            <a:srgbClr val="737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
        <p:nvSpPr>
          <p:cNvPr id="33" name="Rectángulo 32">
            <a:extLst>
              <a:ext uri="{FF2B5EF4-FFF2-40B4-BE49-F238E27FC236}">
                <a16:creationId xmlns:a16="http://schemas.microsoft.com/office/drawing/2014/main" id="{99FEAE66-2F0B-4CE1-9B2C-8D549A90AED9}"/>
              </a:ext>
            </a:extLst>
          </p:cNvPr>
          <p:cNvSpPr/>
          <p:nvPr/>
        </p:nvSpPr>
        <p:spPr>
          <a:xfrm>
            <a:off x="2139228" y="5363332"/>
            <a:ext cx="10057891" cy="1257282"/>
          </a:xfrm>
          <a:prstGeom prst="rect">
            <a:avLst/>
          </a:prstGeom>
          <a:solidFill>
            <a:srgbClr val="989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
        <p:nvSpPr>
          <p:cNvPr id="14" name="Rectángulo 13">
            <a:extLst>
              <a:ext uri="{FF2B5EF4-FFF2-40B4-BE49-F238E27FC236}">
                <a16:creationId xmlns:a16="http://schemas.microsoft.com/office/drawing/2014/main" id="{A2AAA0F1-C6C8-4305-9BE9-A790AE13D9F4}"/>
              </a:ext>
            </a:extLst>
          </p:cNvPr>
          <p:cNvSpPr/>
          <p:nvPr/>
        </p:nvSpPr>
        <p:spPr>
          <a:xfrm>
            <a:off x="2373571" y="1588460"/>
            <a:ext cx="9825864" cy="1257282"/>
          </a:xfrm>
          <a:prstGeom prst="rect">
            <a:avLst/>
          </a:prstGeom>
          <a:solidFill>
            <a:srgbClr val="4B4BFF"/>
          </a:solidFill>
          <a:ln>
            <a:solidFill>
              <a:srgbClr val="4B4B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entury Gothic" panose="020F0302020204030204"/>
              <a:ea typeface="+mn-ea"/>
              <a:cs typeface="+mn-cs"/>
            </a:endParaRPr>
          </a:p>
        </p:txBody>
      </p:sp>
      <p:sp>
        <p:nvSpPr>
          <p:cNvPr id="8" name="Flecha: pentágono 7">
            <a:extLst>
              <a:ext uri="{FF2B5EF4-FFF2-40B4-BE49-F238E27FC236}">
                <a16:creationId xmlns:a16="http://schemas.microsoft.com/office/drawing/2014/main" id="{3DC91D78-DB66-44CA-99B9-EA926AE32EF5}"/>
              </a:ext>
            </a:extLst>
          </p:cNvPr>
          <p:cNvSpPr/>
          <p:nvPr/>
        </p:nvSpPr>
        <p:spPr>
          <a:xfrm>
            <a:off x="-1" y="1571544"/>
            <a:ext cx="2594954" cy="1267253"/>
          </a:xfrm>
          <a:prstGeom prst="homePlate">
            <a:avLst>
              <a:gd name="adj" fmla="val 173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entury Gothic" panose="020F0302020204030204"/>
              <a:ea typeface="+mn-ea"/>
              <a:cs typeface="+mn-cs"/>
            </a:endParaRPr>
          </a:p>
        </p:txBody>
      </p:sp>
      <p:sp>
        <p:nvSpPr>
          <p:cNvPr id="21" name="CuadroTexto 20">
            <a:extLst>
              <a:ext uri="{FF2B5EF4-FFF2-40B4-BE49-F238E27FC236}">
                <a16:creationId xmlns:a16="http://schemas.microsoft.com/office/drawing/2014/main" id="{47A2D1DC-33C2-4D3B-9853-BAD1BEF579EC}"/>
              </a:ext>
            </a:extLst>
          </p:cNvPr>
          <p:cNvSpPr txBox="1"/>
          <p:nvPr/>
        </p:nvSpPr>
        <p:spPr>
          <a:xfrm>
            <a:off x="3986463" y="139191"/>
            <a:ext cx="6363420" cy="116955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none" spc="0" normalizeH="0" baseline="0" noProof="0" dirty="0">
                <a:ln>
                  <a:noFill/>
                </a:ln>
                <a:solidFill>
                  <a:prstClr val="black"/>
                </a:solidFill>
                <a:effectLst/>
                <a:uLnTx/>
                <a:uFillTx/>
                <a:latin typeface="Century Gothic" panose="020F0302020204030204"/>
                <a:ea typeface="+mn-ea"/>
                <a:cs typeface="+mn-cs"/>
              </a:rPr>
              <a:t>Visón de la Estrategia de Transformación Digital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0" i="0" u="none" strike="noStrike" kern="1200" cap="none" spc="0" normalizeH="0" baseline="0" noProof="0" dirty="0">
                <a:ln>
                  <a:noFill/>
                </a:ln>
                <a:solidFill>
                  <a:prstClr val="black"/>
                </a:solidFill>
                <a:effectLst/>
                <a:uLnTx/>
                <a:uFillTx/>
                <a:latin typeface="Century Gothic" panose="020F0302020204030204"/>
                <a:ea typeface="+mn-ea"/>
                <a:cs typeface="+mn-cs"/>
              </a:rPr>
              <a:t>Proveer a la ciudadanía de productos y servicios digitales de alto valor que fortalezcan el ejercicio pleno de sus derechos político-electorales a través de una experiencia institucional confiable, accesible e innovadora.</a:t>
            </a:r>
          </a:p>
        </p:txBody>
      </p:sp>
      <p:sp>
        <p:nvSpPr>
          <p:cNvPr id="2" name="CuadroTexto 1">
            <a:extLst>
              <a:ext uri="{FF2B5EF4-FFF2-40B4-BE49-F238E27FC236}">
                <a16:creationId xmlns:a16="http://schemas.microsoft.com/office/drawing/2014/main" id="{34BE0535-6FD5-4CE7-8CBC-11F066C07AF7}"/>
              </a:ext>
            </a:extLst>
          </p:cNvPr>
          <p:cNvSpPr txBox="1"/>
          <p:nvPr/>
        </p:nvSpPr>
        <p:spPr>
          <a:xfrm>
            <a:off x="216886" y="260012"/>
            <a:ext cx="3103630" cy="1089529"/>
          </a:xfrm>
          <a:prstGeom prst="rect">
            <a:avLst/>
          </a:prstGeom>
          <a:noFill/>
        </p:spPr>
        <p:txBody>
          <a:bodyPr wrap="square" rtlCol="0">
            <a:spAutoFit/>
          </a:bodyPr>
          <a:lstStyle/>
          <a:p>
            <a:pPr marR="0" lvl="0" algn="ctr" defTabSz="774222" fontAlgn="auto">
              <a:lnSpc>
                <a:spcPct val="90000"/>
              </a:lnSpc>
              <a:spcBef>
                <a:spcPct val="0"/>
              </a:spcBef>
              <a:spcAft>
                <a:spcPts val="0"/>
              </a:spcAft>
              <a:buClrTx/>
              <a:buSzTx/>
              <a:tabLst/>
              <a:defRPr/>
            </a:pPr>
            <a:r>
              <a:rPr lang="es-MX" sz="2400" b="1" dirty="0">
                <a:solidFill>
                  <a:srgbClr val="C84687"/>
                </a:solidFill>
                <a:latin typeface="Montserrat" pitchFamily="2" charset="77"/>
                <a:ea typeface="+mj-ea"/>
                <a:cs typeface="Times New Roman" panose="02020603050405020304" pitchFamily="18" charset="0"/>
              </a:rPr>
              <a:t>Mapa estratégico de TD de la DERFE</a:t>
            </a:r>
          </a:p>
        </p:txBody>
      </p:sp>
      <p:sp>
        <p:nvSpPr>
          <p:cNvPr id="24" name="Flecha: pentágono 23">
            <a:extLst>
              <a:ext uri="{FF2B5EF4-FFF2-40B4-BE49-F238E27FC236}">
                <a16:creationId xmlns:a16="http://schemas.microsoft.com/office/drawing/2014/main" id="{32E0FC31-D226-4BB0-A595-14C09F609A07}"/>
              </a:ext>
            </a:extLst>
          </p:cNvPr>
          <p:cNvSpPr/>
          <p:nvPr/>
        </p:nvSpPr>
        <p:spPr>
          <a:xfrm>
            <a:off x="-1" y="2828826"/>
            <a:ext cx="2594954" cy="1267253"/>
          </a:xfrm>
          <a:prstGeom prst="homePlate">
            <a:avLst>
              <a:gd name="adj" fmla="val 173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
        <p:nvSpPr>
          <p:cNvPr id="25" name="Flecha: pentágono 24">
            <a:extLst>
              <a:ext uri="{FF2B5EF4-FFF2-40B4-BE49-F238E27FC236}">
                <a16:creationId xmlns:a16="http://schemas.microsoft.com/office/drawing/2014/main" id="{A62353E1-EC4B-489B-B242-342CFA3537AD}"/>
              </a:ext>
            </a:extLst>
          </p:cNvPr>
          <p:cNvSpPr/>
          <p:nvPr/>
        </p:nvSpPr>
        <p:spPr>
          <a:xfrm>
            <a:off x="-1" y="4086108"/>
            <a:ext cx="2594954" cy="1267253"/>
          </a:xfrm>
          <a:prstGeom prst="homePlate">
            <a:avLst>
              <a:gd name="adj" fmla="val 173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
        <p:nvSpPr>
          <p:cNvPr id="27" name="Flecha: pentágono 26">
            <a:extLst>
              <a:ext uri="{FF2B5EF4-FFF2-40B4-BE49-F238E27FC236}">
                <a16:creationId xmlns:a16="http://schemas.microsoft.com/office/drawing/2014/main" id="{22DB7A07-1A32-4DBD-913F-C3AFC93C92F7}"/>
              </a:ext>
            </a:extLst>
          </p:cNvPr>
          <p:cNvSpPr/>
          <p:nvPr/>
        </p:nvSpPr>
        <p:spPr>
          <a:xfrm>
            <a:off x="0" y="5353361"/>
            <a:ext cx="2594954" cy="1267253"/>
          </a:xfrm>
          <a:prstGeom prst="homePlate">
            <a:avLst>
              <a:gd name="adj" fmla="val 173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pic>
        <p:nvPicPr>
          <p:cNvPr id="12" name="Imagen 11">
            <a:extLst>
              <a:ext uri="{FF2B5EF4-FFF2-40B4-BE49-F238E27FC236}">
                <a16:creationId xmlns:a16="http://schemas.microsoft.com/office/drawing/2014/main" id="{5F62972B-2DE0-42C5-B11A-691930D88DE5}"/>
              </a:ext>
            </a:extLst>
          </p:cNvPr>
          <p:cNvPicPr>
            <a:picLocks noChangeAspect="1"/>
          </p:cNvPicPr>
          <p:nvPr/>
        </p:nvPicPr>
        <p:blipFill>
          <a:blip r:embed="rId2"/>
          <a:stretch>
            <a:fillRect/>
          </a:stretch>
        </p:blipFill>
        <p:spPr>
          <a:xfrm>
            <a:off x="5642884" y="7370957"/>
            <a:ext cx="2472627" cy="593630"/>
          </a:xfrm>
          <a:prstGeom prst="rect">
            <a:avLst/>
          </a:prstGeom>
        </p:spPr>
      </p:pic>
      <p:sp>
        <p:nvSpPr>
          <p:cNvPr id="35" name="CuadroTexto 34">
            <a:extLst>
              <a:ext uri="{FF2B5EF4-FFF2-40B4-BE49-F238E27FC236}">
                <a16:creationId xmlns:a16="http://schemas.microsoft.com/office/drawing/2014/main" id="{4A21E145-0175-4787-8F58-34D72C6A8E3F}"/>
              </a:ext>
            </a:extLst>
          </p:cNvPr>
          <p:cNvSpPr txBox="1"/>
          <p:nvPr/>
        </p:nvSpPr>
        <p:spPr>
          <a:xfrm>
            <a:off x="-14200" y="1728117"/>
            <a:ext cx="1935534" cy="95410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none" spc="0" normalizeH="0" baseline="0" noProof="0" dirty="0">
                <a:ln>
                  <a:noFill/>
                </a:ln>
                <a:solidFill>
                  <a:prstClr val="white"/>
                </a:solidFill>
                <a:effectLst/>
                <a:uLnTx/>
                <a:uFillTx/>
                <a:latin typeface="Century Gothic" panose="020F0302020204030204"/>
                <a:ea typeface="+mn-ea"/>
                <a:cs typeface="+mn-cs"/>
              </a:rPr>
              <a:t>Reforzar la Confianza 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none" spc="0" normalizeH="0" baseline="0" noProof="0" dirty="0">
                <a:ln>
                  <a:noFill/>
                </a:ln>
                <a:solidFill>
                  <a:prstClr val="white"/>
                </a:solidFill>
                <a:effectLst/>
                <a:uLnTx/>
                <a:uFillTx/>
                <a:latin typeface="Century Gothic" panose="020F0302020204030204"/>
                <a:ea typeface="+mn-ea"/>
                <a:cs typeface="+mn-cs"/>
              </a:rPr>
              <a:t>Satisfacción Ciudadana</a:t>
            </a:r>
          </a:p>
        </p:txBody>
      </p:sp>
      <p:sp>
        <p:nvSpPr>
          <p:cNvPr id="37" name="CuadroTexto 36">
            <a:extLst>
              <a:ext uri="{FF2B5EF4-FFF2-40B4-BE49-F238E27FC236}">
                <a16:creationId xmlns:a16="http://schemas.microsoft.com/office/drawing/2014/main" id="{CB9321F6-4595-464F-A8C7-33C08C8BC02B}"/>
              </a:ext>
            </a:extLst>
          </p:cNvPr>
          <p:cNvSpPr txBox="1"/>
          <p:nvPr/>
        </p:nvSpPr>
        <p:spPr>
          <a:xfrm>
            <a:off x="14375" y="3185213"/>
            <a:ext cx="2108511"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none" spc="0" normalizeH="0" baseline="0" noProof="0" dirty="0">
                <a:ln>
                  <a:noFill/>
                </a:ln>
                <a:solidFill>
                  <a:prstClr val="white"/>
                </a:solidFill>
                <a:effectLst/>
                <a:uLnTx/>
                <a:uFillTx/>
                <a:latin typeface="Century Gothic" panose="020F0302020204030204"/>
                <a:ea typeface="+mn-ea"/>
                <a:cs typeface="+mn-cs"/>
              </a:rPr>
              <a:t>Capital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none" spc="0" normalizeH="0" baseline="0" noProof="0" dirty="0">
                <a:ln>
                  <a:noFill/>
                </a:ln>
                <a:solidFill>
                  <a:prstClr val="white"/>
                </a:solidFill>
                <a:effectLst/>
                <a:uLnTx/>
                <a:uFillTx/>
                <a:latin typeface="Century Gothic" panose="020F0302020204030204"/>
                <a:ea typeface="+mn-ea"/>
                <a:cs typeface="+mn-cs"/>
              </a:rPr>
              <a:t>Institucional</a:t>
            </a:r>
          </a:p>
        </p:txBody>
      </p:sp>
      <p:sp>
        <p:nvSpPr>
          <p:cNvPr id="39" name="CuadroTexto 38">
            <a:extLst>
              <a:ext uri="{FF2B5EF4-FFF2-40B4-BE49-F238E27FC236}">
                <a16:creationId xmlns:a16="http://schemas.microsoft.com/office/drawing/2014/main" id="{370F5FF9-B7CE-4109-A101-2608041B282F}"/>
              </a:ext>
            </a:extLst>
          </p:cNvPr>
          <p:cNvSpPr txBox="1"/>
          <p:nvPr/>
        </p:nvSpPr>
        <p:spPr>
          <a:xfrm>
            <a:off x="14375" y="4199644"/>
            <a:ext cx="1906959" cy="95410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none" spc="0" normalizeH="0" baseline="0" noProof="0" dirty="0">
                <a:ln>
                  <a:noFill/>
                </a:ln>
                <a:solidFill>
                  <a:prstClr val="white"/>
                </a:solidFill>
                <a:effectLst/>
                <a:uLnTx/>
                <a:uFillTx/>
                <a:latin typeface="Century Gothic" panose="020F0302020204030204"/>
                <a:ea typeface="+mn-ea"/>
                <a:cs typeface="+mn-cs"/>
              </a:rPr>
              <a:t>Excelencia Operativa y Proyectos Transformadores</a:t>
            </a:r>
          </a:p>
        </p:txBody>
      </p:sp>
      <p:sp>
        <p:nvSpPr>
          <p:cNvPr id="40" name="CuadroTexto 39">
            <a:extLst>
              <a:ext uri="{FF2B5EF4-FFF2-40B4-BE49-F238E27FC236}">
                <a16:creationId xmlns:a16="http://schemas.microsoft.com/office/drawing/2014/main" id="{375E77EC-F009-4D49-BABF-48FCC2112923}"/>
              </a:ext>
            </a:extLst>
          </p:cNvPr>
          <p:cNvSpPr txBox="1"/>
          <p:nvPr/>
        </p:nvSpPr>
        <p:spPr>
          <a:xfrm>
            <a:off x="-19333" y="5630254"/>
            <a:ext cx="1634186"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none" spc="0" normalizeH="0" baseline="0" noProof="0" dirty="0">
                <a:ln>
                  <a:noFill/>
                </a:ln>
                <a:solidFill>
                  <a:prstClr val="white"/>
                </a:solidFill>
                <a:effectLst/>
                <a:uLnTx/>
                <a:uFillTx/>
                <a:latin typeface="Century Gothic" panose="020F0302020204030204"/>
                <a:ea typeface="+mn-ea"/>
                <a:cs typeface="+mn-cs"/>
              </a:rPr>
              <a:t>Talento, Innovación y Cultura Digital</a:t>
            </a:r>
          </a:p>
        </p:txBody>
      </p:sp>
      <p:sp>
        <p:nvSpPr>
          <p:cNvPr id="41" name="CuadroTexto 40">
            <a:extLst>
              <a:ext uri="{FF2B5EF4-FFF2-40B4-BE49-F238E27FC236}">
                <a16:creationId xmlns:a16="http://schemas.microsoft.com/office/drawing/2014/main" id="{D0609FDA-5AEB-4ABD-B378-1403580D933D}"/>
              </a:ext>
            </a:extLst>
          </p:cNvPr>
          <p:cNvSpPr txBox="1"/>
          <p:nvPr/>
        </p:nvSpPr>
        <p:spPr>
          <a:xfrm>
            <a:off x="5672485" y="1785626"/>
            <a:ext cx="3028950"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300"/>
              </a:spcAft>
              <a:buClrTx/>
              <a:buSzTx/>
              <a:buFontTx/>
              <a:buNone/>
              <a:tabLst/>
              <a:defRPr/>
            </a:pPr>
            <a:r>
              <a:rPr kumimoji="0" lang="es-MX" sz="1200" b="0" i="0" u="none" strike="noStrike" kern="1200" cap="none" spc="0" normalizeH="0" baseline="0" noProof="0" dirty="0">
                <a:ln>
                  <a:noFill/>
                </a:ln>
                <a:solidFill>
                  <a:prstClr val="white"/>
                </a:solidFill>
                <a:effectLst/>
                <a:uLnTx/>
                <a:uFillTx/>
                <a:latin typeface="Montserrat" panose="00000500000000000000" pitchFamily="2" charset="0"/>
                <a:ea typeface="Times New Roman" panose="02020603050405020304" pitchFamily="18" charset="0"/>
                <a:cs typeface="Times New Roman" panose="02020603050405020304" pitchFamily="18" charset="0"/>
              </a:rPr>
              <a:t>Fortalecer la confianza ciudadana en los productos y servicios del Instituto</a:t>
            </a:r>
            <a:endParaRPr kumimoji="0" lang="es-MX" sz="1200" b="0" i="0" u="none" strike="noStrike" kern="1200" cap="none" spc="0" normalizeH="0" baseline="0" noProof="0" dirty="0">
              <a:ln>
                <a:noFill/>
              </a:ln>
              <a:solidFill>
                <a:prstClr val="white"/>
              </a:solidFill>
              <a:effectLst/>
              <a:uLnTx/>
              <a:uFillTx/>
              <a:latin typeface="Calibri" panose="020F0502020204030204" pitchFamily="34" charset="0"/>
              <a:ea typeface="MS Mincho" panose="02020609040205080304" pitchFamily="49" charset="-128"/>
              <a:cs typeface="Times New Roman" panose="02020603050405020304" pitchFamily="18" charset="0"/>
            </a:endParaRPr>
          </a:p>
        </p:txBody>
      </p:sp>
      <p:sp>
        <p:nvSpPr>
          <p:cNvPr id="42" name="CuadroTexto 41">
            <a:extLst>
              <a:ext uri="{FF2B5EF4-FFF2-40B4-BE49-F238E27FC236}">
                <a16:creationId xmlns:a16="http://schemas.microsoft.com/office/drawing/2014/main" id="{2844EF49-6D3F-49BB-91B2-09E24107B09D}"/>
              </a:ext>
            </a:extLst>
          </p:cNvPr>
          <p:cNvSpPr txBox="1"/>
          <p:nvPr/>
        </p:nvSpPr>
        <p:spPr>
          <a:xfrm>
            <a:off x="4385523" y="2977583"/>
            <a:ext cx="5804967"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white"/>
                </a:solidFill>
                <a:effectLst/>
                <a:uLnTx/>
                <a:uFillTx/>
                <a:latin typeface="Montserrat" panose="00000500000000000000" pitchFamily="2" charset="0"/>
                <a:ea typeface="Times New Roman" panose="02020603050405020304" pitchFamily="18" charset="0"/>
                <a:cs typeface="Times New Roman" panose="02020603050405020304" pitchFamily="18" charset="0"/>
              </a:rPr>
              <a:t>Fortalecer los mecanismos registrales para la emisión del voto y participación ciudadana mediante soluciones digitales seguras, accesibles y orientadas a la experiencia de la ciudadanía</a:t>
            </a:r>
            <a:endParaRPr kumimoji="0" lang="es-MX" sz="1200" b="0" i="0" u="none" strike="noStrike" kern="1200" cap="none" spc="0" normalizeH="0" baseline="0" noProof="0" dirty="0">
              <a:ln>
                <a:noFill/>
              </a:ln>
              <a:solidFill>
                <a:prstClr val="white"/>
              </a:solidFill>
              <a:effectLst/>
              <a:uLnTx/>
              <a:uFillTx/>
              <a:latin typeface="Century Gothic" panose="020F0302020204030204"/>
              <a:ea typeface="+mn-ea"/>
              <a:cs typeface="+mn-cs"/>
            </a:endParaRPr>
          </a:p>
        </p:txBody>
      </p:sp>
      <p:sp>
        <p:nvSpPr>
          <p:cNvPr id="44" name="CuadroTexto 43">
            <a:extLst>
              <a:ext uri="{FF2B5EF4-FFF2-40B4-BE49-F238E27FC236}">
                <a16:creationId xmlns:a16="http://schemas.microsoft.com/office/drawing/2014/main" id="{6114EBB3-B9FA-4B31-B93E-09DEA64B924F}"/>
              </a:ext>
            </a:extLst>
          </p:cNvPr>
          <p:cNvSpPr txBox="1"/>
          <p:nvPr/>
        </p:nvSpPr>
        <p:spPr>
          <a:xfrm>
            <a:off x="3781660" y="4233087"/>
            <a:ext cx="2846563"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white"/>
                </a:solidFill>
                <a:effectLst/>
                <a:uLnTx/>
                <a:uFillTx/>
                <a:latin typeface="Montserrat" panose="00000500000000000000" pitchFamily="2" charset="0"/>
                <a:ea typeface="+mn-ea"/>
                <a:cs typeface="Times New Roman" panose="02020603050405020304" pitchFamily="18" charset="0"/>
              </a:rPr>
              <a:t>Mejorar la atención registral y ciudadana a través de la innovación y el uso de tecnologías digitales</a:t>
            </a:r>
          </a:p>
        </p:txBody>
      </p:sp>
      <p:sp>
        <p:nvSpPr>
          <p:cNvPr id="46" name="CuadroTexto 45">
            <a:extLst>
              <a:ext uri="{FF2B5EF4-FFF2-40B4-BE49-F238E27FC236}">
                <a16:creationId xmlns:a16="http://schemas.microsoft.com/office/drawing/2014/main" id="{F4D49D72-0A67-4F52-8CC0-E50E1A9C8C5D}"/>
              </a:ext>
            </a:extLst>
          </p:cNvPr>
          <p:cNvSpPr txBox="1"/>
          <p:nvPr/>
        </p:nvSpPr>
        <p:spPr>
          <a:xfrm>
            <a:off x="7531274" y="4251337"/>
            <a:ext cx="4001453"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white"/>
                </a:solidFill>
                <a:effectLst/>
                <a:uLnTx/>
                <a:uFillTx/>
                <a:latin typeface="Montserrat" panose="00000500000000000000" pitchFamily="2" charset="0"/>
                <a:ea typeface="Times New Roman" panose="02020603050405020304" pitchFamily="18" charset="0"/>
                <a:cs typeface="Times New Roman" panose="02020603050405020304" pitchFamily="18" charset="0"/>
              </a:rPr>
              <a:t>Reforzar el liderazgo del INE en materia de identificación a nivel nacional mediante medios físicos y digitales</a:t>
            </a:r>
            <a:endParaRPr kumimoji="0" lang="es-MX" sz="1200" b="0" i="0" u="none" strike="noStrike" kern="1200" cap="none" spc="0" normalizeH="0" baseline="0" noProof="0" dirty="0">
              <a:ln>
                <a:noFill/>
              </a:ln>
              <a:solidFill>
                <a:prstClr val="white"/>
              </a:solidFill>
              <a:effectLst/>
              <a:uLnTx/>
              <a:uFillTx/>
              <a:latin typeface="Century Gothic" panose="020F0302020204030204"/>
              <a:ea typeface="+mn-ea"/>
              <a:cs typeface="+mn-cs"/>
            </a:endParaRPr>
          </a:p>
        </p:txBody>
      </p:sp>
      <p:sp>
        <p:nvSpPr>
          <p:cNvPr id="47" name="CuadroTexto 46">
            <a:extLst>
              <a:ext uri="{FF2B5EF4-FFF2-40B4-BE49-F238E27FC236}">
                <a16:creationId xmlns:a16="http://schemas.microsoft.com/office/drawing/2014/main" id="{B804EE91-F968-4B16-829E-697CCA3CF91A}"/>
              </a:ext>
            </a:extLst>
          </p:cNvPr>
          <p:cNvSpPr txBox="1"/>
          <p:nvPr/>
        </p:nvSpPr>
        <p:spPr>
          <a:xfrm>
            <a:off x="2528980" y="5536983"/>
            <a:ext cx="2396973" cy="101566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white"/>
                </a:solidFill>
                <a:effectLst/>
                <a:uLnTx/>
                <a:uFillTx/>
                <a:latin typeface="Montserrat" panose="00000500000000000000" pitchFamily="2" charset="0"/>
                <a:ea typeface="Times New Roman" panose="02020603050405020304" pitchFamily="18" charset="0"/>
                <a:cs typeface="Times New Roman" panose="02020603050405020304" pitchFamily="18" charset="0"/>
              </a:rPr>
              <a:t>Contribuir con el desarrollo de una gobernanza digital que facilite la coordinación interinstitucional y el uso eficiente de recursos</a:t>
            </a:r>
            <a:endParaRPr kumimoji="0" lang="es-MX" sz="1200" b="0" i="0" u="none" strike="noStrike" kern="1200" cap="none" spc="0" normalizeH="0" baseline="0" noProof="0" dirty="0">
              <a:ln>
                <a:noFill/>
              </a:ln>
              <a:solidFill>
                <a:prstClr val="white"/>
              </a:solidFill>
              <a:effectLst/>
              <a:uLnTx/>
              <a:uFillTx/>
              <a:latin typeface="Century Gothic" panose="020F0302020204030204"/>
              <a:ea typeface="+mn-ea"/>
              <a:cs typeface="+mn-cs"/>
            </a:endParaRPr>
          </a:p>
        </p:txBody>
      </p:sp>
      <p:sp>
        <p:nvSpPr>
          <p:cNvPr id="48" name="CuadroTexto 47">
            <a:extLst>
              <a:ext uri="{FF2B5EF4-FFF2-40B4-BE49-F238E27FC236}">
                <a16:creationId xmlns:a16="http://schemas.microsoft.com/office/drawing/2014/main" id="{2590314E-C769-491D-9A81-7729E4A9903B}"/>
              </a:ext>
            </a:extLst>
          </p:cNvPr>
          <p:cNvSpPr txBox="1"/>
          <p:nvPr/>
        </p:nvSpPr>
        <p:spPr>
          <a:xfrm>
            <a:off x="9750186" y="5422791"/>
            <a:ext cx="2533317"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white"/>
                </a:solidFill>
                <a:effectLst/>
                <a:uLnTx/>
                <a:uFillTx/>
                <a:latin typeface="Montserrat" panose="00000500000000000000" pitchFamily="2" charset="0"/>
                <a:ea typeface="Times New Roman" panose="02020603050405020304" pitchFamily="18" charset="0"/>
                <a:cs typeface="Times New Roman" panose="02020603050405020304" pitchFamily="18" charset="0"/>
              </a:rPr>
              <a:t>Impulsar una cultura digital basada en el aprendizaje, la agilidad organizacional y la innovación continua</a:t>
            </a:r>
            <a:endParaRPr kumimoji="0" lang="es-MX" sz="1200" b="0" i="0" u="none" strike="noStrike" kern="1200" cap="none" spc="0" normalizeH="0" baseline="0" noProof="0" dirty="0">
              <a:ln>
                <a:noFill/>
              </a:ln>
              <a:solidFill>
                <a:prstClr val="white"/>
              </a:solidFill>
              <a:effectLst/>
              <a:uLnTx/>
              <a:uFillTx/>
              <a:latin typeface="Century Gothic" panose="020F0302020204030204"/>
              <a:ea typeface="+mn-ea"/>
              <a:cs typeface="+mn-cs"/>
            </a:endParaRPr>
          </a:p>
        </p:txBody>
      </p:sp>
      <p:sp>
        <p:nvSpPr>
          <p:cNvPr id="49" name="CuadroTexto 48">
            <a:extLst>
              <a:ext uri="{FF2B5EF4-FFF2-40B4-BE49-F238E27FC236}">
                <a16:creationId xmlns:a16="http://schemas.microsoft.com/office/drawing/2014/main" id="{681ABBF6-F389-4B28-B70E-766FA9F2D94F}"/>
              </a:ext>
            </a:extLst>
          </p:cNvPr>
          <p:cNvSpPr txBox="1"/>
          <p:nvPr/>
        </p:nvSpPr>
        <p:spPr>
          <a:xfrm>
            <a:off x="5600981" y="5799786"/>
            <a:ext cx="3304372"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white"/>
                </a:solidFill>
                <a:effectLst/>
                <a:uLnTx/>
                <a:uFillTx/>
                <a:latin typeface="Montserrat" panose="00000500000000000000" pitchFamily="2" charset="0"/>
                <a:ea typeface="Times New Roman" panose="02020603050405020304" pitchFamily="18" charset="0"/>
                <a:cs typeface="Times New Roman" panose="02020603050405020304" pitchFamily="18" charset="0"/>
              </a:rPr>
              <a:t>Fortalecer las capacidades institucionales estratégicas para apuntalar la transformación Digital de la DERFE</a:t>
            </a:r>
            <a:endParaRPr kumimoji="0" lang="es-MX" sz="1200" b="0" i="0" u="none" strike="noStrike" kern="1200" cap="none" spc="0" normalizeH="0" baseline="0" noProof="0" dirty="0">
              <a:ln>
                <a:noFill/>
              </a:ln>
              <a:solidFill>
                <a:prstClr val="white"/>
              </a:solidFill>
              <a:effectLst/>
              <a:uLnTx/>
              <a:uFillTx/>
              <a:latin typeface="Century Gothic" panose="020F0302020204030204"/>
              <a:ea typeface="+mn-ea"/>
              <a:cs typeface="+mn-cs"/>
            </a:endParaRPr>
          </a:p>
        </p:txBody>
      </p:sp>
      <p:cxnSp>
        <p:nvCxnSpPr>
          <p:cNvPr id="64" name="Conector: curvado 63">
            <a:extLst>
              <a:ext uri="{FF2B5EF4-FFF2-40B4-BE49-F238E27FC236}">
                <a16:creationId xmlns:a16="http://schemas.microsoft.com/office/drawing/2014/main" id="{E464A48B-4A1C-4D5E-B1C7-86CF4CC83951}"/>
              </a:ext>
            </a:extLst>
          </p:cNvPr>
          <p:cNvCxnSpPr>
            <a:cxnSpLocks/>
            <a:endCxn id="49" idx="3"/>
          </p:cNvCxnSpPr>
          <p:nvPr/>
        </p:nvCxnSpPr>
        <p:spPr>
          <a:xfrm rot="10800000" flipV="1">
            <a:off x="8905353" y="5789617"/>
            <a:ext cx="931216" cy="425668"/>
          </a:xfrm>
          <a:prstGeom prst="curvedConnector3">
            <a:avLst>
              <a:gd name="adj1" fmla="val 50000"/>
            </a:avLst>
          </a:prstGeom>
          <a:ln w="952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Conector: curvado 74">
            <a:extLst>
              <a:ext uri="{FF2B5EF4-FFF2-40B4-BE49-F238E27FC236}">
                <a16:creationId xmlns:a16="http://schemas.microsoft.com/office/drawing/2014/main" id="{08B6C357-B9CB-4B98-BB44-76FDF152FA53}"/>
              </a:ext>
            </a:extLst>
          </p:cNvPr>
          <p:cNvCxnSpPr>
            <a:stCxn id="49" idx="1"/>
          </p:cNvCxnSpPr>
          <p:nvPr/>
        </p:nvCxnSpPr>
        <p:spPr>
          <a:xfrm rot="10800000">
            <a:off x="4925953" y="5698273"/>
            <a:ext cx="675028" cy="517012"/>
          </a:xfrm>
          <a:prstGeom prst="curvedConnector3">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Conector: curvado 76">
            <a:extLst>
              <a:ext uri="{FF2B5EF4-FFF2-40B4-BE49-F238E27FC236}">
                <a16:creationId xmlns:a16="http://schemas.microsoft.com/office/drawing/2014/main" id="{C312BA68-B50E-49E6-95D9-64F7428A0D67}"/>
              </a:ext>
            </a:extLst>
          </p:cNvPr>
          <p:cNvCxnSpPr>
            <a:cxnSpLocks/>
          </p:cNvCxnSpPr>
          <p:nvPr/>
        </p:nvCxnSpPr>
        <p:spPr>
          <a:xfrm flipV="1">
            <a:off x="2849980" y="4514492"/>
            <a:ext cx="1147327" cy="1048842"/>
          </a:xfrm>
          <a:prstGeom prst="curvedConnector3">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ector: curvado 81">
            <a:extLst>
              <a:ext uri="{FF2B5EF4-FFF2-40B4-BE49-F238E27FC236}">
                <a16:creationId xmlns:a16="http://schemas.microsoft.com/office/drawing/2014/main" id="{96E03E8D-3D60-43FD-B7DD-B37B01E8C411}"/>
              </a:ext>
            </a:extLst>
          </p:cNvPr>
          <p:cNvCxnSpPr>
            <a:cxnSpLocks/>
            <a:stCxn id="47" idx="0"/>
          </p:cNvCxnSpPr>
          <p:nvPr/>
        </p:nvCxnSpPr>
        <p:spPr>
          <a:xfrm rot="5400000" flipH="1" flipV="1">
            <a:off x="5894794" y="2730342"/>
            <a:ext cx="639314" cy="4973969"/>
          </a:xfrm>
          <a:prstGeom prst="curvedConnector2">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Conector: curvado 83">
            <a:extLst>
              <a:ext uri="{FF2B5EF4-FFF2-40B4-BE49-F238E27FC236}">
                <a16:creationId xmlns:a16="http://schemas.microsoft.com/office/drawing/2014/main" id="{19B12BB6-36B4-41DF-B19E-B32AFA59B26D}"/>
              </a:ext>
            </a:extLst>
          </p:cNvPr>
          <p:cNvCxnSpPr>
            <a:cxnSpLocks/>
          </p:cNvCxnSpPr>
          <p:nvPr/>
        </p:nvCxnSpPr>
        <p:spPr>
          <a:xfrm rot="16200000" flipV="1">
            <a:off x="4846753" y="3809936"/>
            <a:ext cx="643766" cy="189662"/>
          </a:xfrm>
          <a:prstGeom prst="curved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Conector: curvado 91">
            <a:extLst>
              <a:ext uri="{FF2B5EF4-FFF2-40B4-BE49-F238E27FC236}">
                <a16:creationId xmlns:a16="http://schemas.microsoft.com/office/drawing/2014/main" id="{8F2BE950-FA34-4A6A-B12B-8E08C93275E1}"/>
              </a:ext>
            </a:extLst>
          </p:cNvPr>
          <p:cNvCxnSpPr>
            <a:cxnSpLocks/>
          </p:cNvCxnSpPr>
          <p:nvPr/>
        </p:nvCxnSpPr>
        <p:spPr>
          <a:xfrm rot="16200000" flipV="1">
            <a:off x="9480304" y="3691825"/>
            <a:ext cx="736164" cy="382860"/>
          </a:xfrm>
          <a:prstGeom prst="curvedConnector3">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4" name="Conector: curvado 93">
            <a:extLst>
              <a:ext uri="{FF2B5EF4-FFF2-40B4-BE49-F238E27FC236}">
                <a16:creationId xmlns:a16="http://schemas.microsoft.com/office/drawing/2014/main" id="{8585F541-A9E7-42E3-BA40-91AA5881A3A0}"/>
              </a:ext>
            </a:extLst>
          </p:cNvPr>
          <p:cNvCxnSpPr>
            <a:cxnSpLocks/>
            <a:stCxn id="30" idx="0"/>
          </p:cNvCxnSpPr>
          <p:nvPr/>
        </p:nvCxnSpPr>
        <p:spPr>
          <a:xfrm rot="16200000" flipV="1">
            <a:off x="6730922" y="2387654"/>
            <a:ext cx="477836" cy="404507"/>
          </a:xfrm>
          <a:prstGeom prst="curvedConnector3">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119" name="Imagen 118">
            <a:extLst>
              <a:ext uri="{FF2B5EF4-FFF2-40B4-BE49-F238E27FC236}">
                <a16:creationId xmlns:a16="http://schemas.microsoft.com/office/drawing/2014/main" id="{D397D6D9-2AF1-4BEA-B8F7-B26A57A83C79}"/>
              </a:ext>
            </a:extLst>
          </p:cNvPr>
          <p:cNvPicPr>
            <a:picLocks noChangeAspect="1"/>
          </p:cNvPicPr>
          <p:nvPr/>
        </p:nvPicPr>
        <p:blipFill>
          <a:blip r:embed="rId3">
            <a:duotone>
              <a:prstClr val="black"/>
              <a:schemeClr val="bg1">
                <a:tint val="45000"/>
                <a:satMod val="400000"/>
              </a:schemeClr>
            </a:duotone>
          </a:blip>
          <a:stretch>
            <a:fillRect/>
          </a:stretch>
        </p:blipFill>
        <p:spPr>
          <a:xfrm>
            <a:off x="1832919" y="5646404"/>
            <a:ext cx="652863" cy="652863"/>
          </a:xfrm>
          <a:prstGeom prst="rect">
            <a:avLst/>
          </a:prstGeom>
          <a:ln>
            <a:noFill/>
          </a:ln>
        </p:spPr>
      </p:pic>
      <p:pic>
        <p:nvPicPr>
          <p:cNvPr id="121" name="Imagen 120">
            <a:extLst>
              <a:ext uri="{FF2B5EF4-FFF2-40B4-BE49-F238E27FC236}">
                <a16:creationId xmlns:a16="http://schemas.microsoft.com/office/drawing/2014/main" id="{230EFCEE-4279-4306-836A-9A6E5C0ACBAC}"/>
              </a:ext>
            </a:extLst>
          </p:cNvPr>
          <p:cNvPicPr>
            <a:picLocks noChangeAspect="1"/>
          </p:cNvPicPr>
          <p:nvPr/>
        </p:nvPicPr>
        <p:blipFill>
          <a:blip r:embed="rId4"/>
          <a:stretch>
            <a:fillRect/>
          </a:stretch>
        </p:blipFill>
        <p:spPr>
          <a:xfrm>
            <a:off x="1874701" y="4376934"/>
            <a:ext cx="692737" cy="692737"/>
          </a:xfrm>
          <a:prstGeom prst="rect">
            <a:avLst/>
          </a:prstGeom>
        </p:spPr>
      </p:pic>
      <p:pic>
        <p:nvPicPr>
          <p:cNvPr id="123" name="Imagen 122">
            <a:extLst>
              <a:ext uri="{FF2B5EF4-FFF2-40B4-BE49-F238E27FC236}">
                <a16:creationId xmlns:a16="http://schemas.microsoft.com/office/drawing/2014/main" id="{CB0AFFF2-A931-4BCC-9FD5-42A7ADF2CD17}"/>
              </a:ext>
            </a:extLst>
          </p:cNvPr>
          <p:cNvPicPr>
            <a:picLocks noChangeAspect="1"/>
          </p:cNvPicPr>
          <p:nvPr/>
        </p:nvPicPr>
        <p:blipFill>
          <a:blip r:embed="rId5"/>
          <a:stretch>
            <a:fillRect/>
          </a:stretch>
        </p:blipFill>
        <p:spPr>
          <a:xfrm>
            <a:off x="1842271" y="3099542"/>
            <a:ext cx="718947" cy="718947"/>
          </a:xfrm>
          <a:prstGeom prst="rect">
            <a:avLst/>
          </a:prstGeom>
        </p:spPr>
      </p:pic>
      <p:pic>
        <p:nvPicPr>
          <p:cNvPr id="125" name="Imagen 124">
            <a:extLst>
              <a:ext uri="{FF2B5EF4-FFF2-40B4-BE49-F238E27FC236}">
                <a16:creationId xmlns:a16="http://schemas.microsoft.com/office/drawing/2014/main" id="{469D8DF3-B9B5-4BB2-99EE-AE3CD321AFBD}"/>
              </a:ext>
            </a:extLst>
          </p:cNvPr>
          <p:cNvPicPr>
            <a:picLocks noChangeAspect="1"/>
          </p:cNvPicPr>
          <p:nvPr/>
        </p:nvPicPr>
        <p:blipFill>
          <a:blip r:embed="rId6"/>
          <a:stretch>
            <a:fillRect/>
          </a:stretch>
        </p:blipFill>
        <p:spPr>
          <a:xfrm>
            <a:off x="1768701" y="1820678"/>
            <a:ext cx="781300" cy="781300"/>
          </a:xfrm>
          <a:prstGeom prst="rect">
            <a:avLst/>
          </a:prstGeom>
        </p:spPr>
      </p:pic>
      <p:cxnSp>
        <p:nvCxnSpPr>
          <p:cNvPr id="131" name="Conector recto 130">
            <a:extLst>
              <a:ext uri="{FF2B5EF4-FFF2-40B4-BE49-F238E27FC236}">
                <a16:creationId xmlns:a16="http://schemas.microsoft.com/office/drawing/2014/main" id="{CF065CC9-0CBE-4617-9463-7B9FF884916D}"/>
              </a:ext>
            </a:extLst>
          </p:cNvPr>
          <p:cNvCxnSpPr/>
          <p:nvPr/>
        </p:nvCxnSpPr>
        <p:spPr>
          <a:xfrm>
            <a:off x="3473149" y="150677"/>
            <a:ext cx="0" cy="109794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548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E93766D8-B59F-4D43-8D06-5C52B9A3B6C0}"/>
              </a:ext>
            </a:extLst>
          </p:cNvPr>
          <p:cNvPicPr>
            <a:picLocks noChangeAspect="1"/>
          </p:cNvPicPr>
          <p:nvPr/>
        </p:nvPicPr>
        <p:blipFill rotWithShape="1">
          <a:blip r:embed="rId2"/>
          <a:srcRect r="40840"/>
          <a:stretch/>
        </p:blipFill>
        <p:spPr>
          <a:xfrm>
            <a:off x="210320" y="968338"/>
            <a:ext cx="5489440" cy="4921324"/>
          </a:xfrm>
          <a:prstGeom prst="rect">
            <a:avLst/>
          </a:prstGeom>
        </p:spPr>
      </p:pic>
      <p:pic>
        <p:nvPicPr>
          <p:cNvPr id="3" name="Imagen 2">
            <a:extLst>
              <a:ext uri="{FF2B5EF4-FFF2-40B4-BE49-F238E27FC236}">
                <a16:creationId xmlns:a16="http://schemas.microsoft.com/office/drawing/2014/main" id="{6FD891BB-E18F-411A-A45C-084AFD92427D}"/>
              </a:ext>
            </a:extLst>
          </p:cNvPr>
          <p:cNvPicPr>
            <a:picLocks noChangeAspect="1"/>
          </p:cNvPicPr>
          <p:nvPr/>
        </p:nvPicPr>
        <p:blipFill>
          <a:blip r:embed="rId3"/>
          <a:stretch>
            <a:fillRect/>
          </a:stretch>
        </p:blipFill>
        <p:spPr>
          <a:xfrm>
            <a:off x="5699760" y="891631"/>
            <a:ext cx="4892040" cy="5539787"/>
          </a:xfrm>
          <a:prstGeom prst="rect">
            <a:avLst/>
          </a:prstGeom>
        </p:spPr>
      </p:pic>
    </p:spTree>
    <p:extLst>
      <p:ext uri="{BB962C8B-B14F-4D97-AF65-F5344CB8AC3E}">
        <p14:creationId xmlns:p14="http://schemas.microsoft.com/office/powerpoint/2010/main" val="2624427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C1B57B35-71B3-4866-BF6D-5F9C64113744}"/>
              </a:ext>
            </a:extLst>
          </p:cNvPr>
          <p:cNvSpPr txBox="1"/>
          <p:nvPr/>
        </p:nvSpPr>
        <p:spPr>
          <a:xfrm>
            <a:off x="0" y="286360"/>
            <a:ext cx="3434079" cy="369332"/>
          </a:xfrm>
          <a:prstGeom prst="rect">
            <a:avLst/>
          </a:prstGeom>
          <a:noFill/>
        </p:spPr>
        <p:txBody>
          <a:bodyPr wrap="square">
            <a:spAutoFit/>
          </a:bodyPr>
          <a:lstStyle/>
          <a:p>
            <a:r>
              <a:rPr lang="es-MX" sz="1800" b="1" dirty="0">
                <a:solidFill>
                  <a:srgbClr val="C84687"/>
                </a:solidFill>
                <a:effectLst/>
                <a:latin typeface="Montserrat" pitchFamily="2" charset="77"/>
                <a:ea typeface="Times New Roman" panose="02020603050405020304" pitchFamily="18" charset="0"/>
                <a:cs typeface="Times New Roman" panose="02020603050405020304" pitchFamily="18" charset="0"/>
              </a:rPr>
              <a:t>Líneas de Acción </a:t>
            </a:r>
            <a:endParaRPr lang="es-ES" dirty="0">
              <a:latin typeface="Century Gothic" panose="020B0502020202020204" pitchFamily="34" charset="0"/>
            </a:endParaRPr>
          </a:p>
        </p:txBody>
      </p:sp>
      <p:cxnSp>
        <p:nvCxnSpPr>
          <p:cNvPr id="6" name="Conector recto 5">
            <a:extLst>
              <a:ext uri="{FF2B5EF4-FFF2-40B4-BE49-F238E27FC236}">
                <a16:creationId xmlns:a16="http://schemas.microsoft.com/office/drawing/2014/main" id="{D30C0D37-6346-42A3-83EC-D76B8C29C8FB}"/>
              </a:ext>
            </a:extLst>
          </p:cNvPr>
          <p:cNvCxnSpPr>
            <a:cxnSpLocks/>
          </p:cNvCxnSpPr>
          <p:nvPr/>
        </p:nvCxnSpPr>
        <p:spPr>
          <a:xfrm flipH="1">
            <a:off x="3434078" y="0"/>
            <a:ext cx="1" cy="6605420"/>
          </a:xfrm>
          <a:prstGeom prst="line">
            <a:avLst/>
          </a:prstGeom>
        </p:spPr>
        <p:style>
          <a:lnRef idx="1">
            <a:schemeClr val="accent1"/>
          </a:lnRef>
          <a:fillRef idx="0">
            <a:schemeClr val="accent1"/>
          </a:fillRef>
          <a:effectRef idx="0">
            <a:schemeClr val="accent1"/>
          </a:effectRef>
          <a:fontRef idx="minor">
            <a:schemeClr val="tx1"/>
          </a:fontRef>
        </p:style>
      </p:cxnSp>
      <p:sp>
        <p:nvSpPr>
          <p:cNvPr id="7" name="CuadroTexto 6">
            <a:extLst>
              <a:ext uri="{FF2B5EF4-FFF2-40B4-BE49-F238E27FC236}">
                <a16:creationId xmlns:a16="http://schemas.microsoft.com/office/drawing/2014/main" id="{76968506-0F59-4D9A-89EC-4040779DF1B2}"/>
              </a:ext>
            </a:extLst>
          </p:cNvPr>
          <p:cNvSpPr txBox="1"/>
          <p:nvPr/>
        </p:nvSpPr>
        <p:spPr>
          <a:xfrm>
            <a:off x="3671461" y="1185625"/>
            <a:ext cx="7677257" cy="5396349"/>
          </a:xfrm>
          <a:prstGeom prst="rect">
            <a:avLst/>
          </a:prstGeom>
          <a:noFill/>
        </p:spPr>
        <p:txBody>
          <a:bodyPr wrap="square">
            <a:spAutoFit/>
          </a:bodyPr>
          <a:lstStyle/>
          <a:p>
            <a:pPr marL="342900" lvl="0" indent="-342900">
              <a:lnSpc>
                <a:spcPct val="150000"/>
              </a:lnSpc>
              <a:spcBef>
                <a:spcPts val="400"/>
              </a:spcBef>
              <a:spcAft>
                <a:spcPts val="200"/>
              </a:spcAft>
              <a:buFont typeface="+mj-lt"/>
              <a:buAutoNum type="arabicPeriod"/>
            </a:pPr>
            <a:r>
              <a:rPr lang="es-MX" sz="1200" kern="100" dirty="0">
                <a:effectLst/>
                <a:latin typeface="Century Gothic" panose="020B0502020202020204" pitchFamily="34" charset="0"/>
              </a:rPr>
              <a:t>Impulsar y consolidar los proyectos estratégicos en desarrollo de la DERFE</a:t>
            </a:r>
          </a:p>
          <a:p>
            <a:pPr marL="342900" lvl="0" indent="-342900">
              <a:lnSpc>
                <a:spcPct val="150000"/>
              </a:lnSpc>
              <a:buFont typeface="+mj-lt"/>
              <a:buAutoNum type="arabicPeriod"/>
            </a:pPr>
            <a:r>
              <a:rPr lang="es-MX" sz="1200" kern="100" dirty="0">
                <a:effectLst/>
                <a:latin typeface="Century Gothic" panose="020B0502020202020204" pitchFamily="34" charset="0"/>
              </a:rPr>
              <a:t>Fortalecer la protección de datos personales a través de un entorno de ciberseguridad confiable</a:t>
            </a:r>
          </a:p>
          <a:p>
            <a:pPr marL="342900" lvl="0" indent="-342900">
              <a:lnSpc>
                <a:spcPct val="150000"/>
              </a:lnSpc>
              <a:buFont typeface="+mj-lt"/>
              <a:buAutoNum type="arabicPeriod"/>
            </a:pPr>
            <a:r>
              <a:rPr lang="es-MX" sz="1200" kern="100" dirty="0">
                <a:effectLst/>
                <a:latin typeface="Century Gothic" panose="020B0502020202020204" pitchFamily="34" charset="0"/>
              </a:rPr>
              <a:t>Contar con una arquitectura tecnológica interoperable que integre los servicios digitales entre las áreas del INE</a:t>
            </a:r>
          </a:p>
          <a:p>
            <a:pPr marL="342900" lvl="0" indent="-342900">
              <a:lnSpc>
                <a:spcPct val="150000"/>
              </a:lnSpc>
              <a:buFont typeface="+mj-lt"/>
              <a:buAutoNum type="arabicPeriod"/>
            </a:pPr>
            <a:r>
              <a:rPr lang="es-ES" sz="1200" kern="100" dirty="0">
                <a:effectLst/>
                <a:latin typeface="Century Gothic" panose="020B0502020202020204" pitchFamily="34" charset="0"/>
              </a:rPr>
              <a:t>Establecer un modelo de colaboración interinstitucional para conformar una política pública de identidad nacional mediante medios físicos y digitales que permita fortalecer el liderazgo del INE y que promueva el derecho a la identidad</a:t>
            </a:r>
            <a:endParaRPr lang="es-MX" sz="1200" kern="100" dirty="0">
              <a:effectLst/>
              <a:latin typeface="Century Gothic" panose="020B0502020202020204" pitchFamily="34" charset="0"/>
            </a:endParaRPr>
          </a:p>
          <a:p>
            <a:pPr marL="342900" lvl="0" indent="-342900">
              <a:lnSpc>
                <a:spcPct val="150000"/>
              </a:lnSpc>
              <a:buFont typeface="+mj-lt"/>
              <a:buAutoNum type="arabicPeriod"/>
            </a:pPr>
            <a:r>
              <a:rPr lang="es-MX" sz="1200" kern="100" dirty="0">
                <a:effectLst/>
                <a:latin typeface="Century Gothic" panose="020B0502020202020204" pitchFamily="34" charset="0"/>
              </a:rPr>
              <a:t>Dar inicio a la práctica de Inteligencia Institucional con capacidades analíticas avanzadas y conocimiento del entorno</a:t>
            </a:r>
          </a:p>
          <a:p>
            <a:pPr marL="342900" lvl="0" indent="-342900">
              <a:lnSpc>
                <a:spcPct val="150000"/>
              </a:lnSpc>
              <a:spcBef>
                <a:spcPts val="400"/>
              </a:spcBef>
              <a:spcAft>
                <a:spcPts val="200"/>
              </a:spcAft>
              <a:buFont typeface="+mj-lt"/>
              <a:buAutoNum type="arabicPeriod" startAt="6"/>
            </a:pPr>
            <a:r>
              <a:rPr lang="es-MX" sz="1200" kern="100" dirty="0">
                <a:effectLst/>
                <a:latin typeface="Century Gothic" panose="020B0502020202020204" pitchFamily="34" charset="0"/>
              </a:rPr>
              <a:t>Fortalecimiento y desarrollo de capacidades institucionales estratégicas para la TD</a:t>
            </a:r>
          </a:p>
          <a:p>
            <a:pPr marL="342900" lvl="0" indent="-342900">
              <a:lnSpc>
                <a:spcPct val="150000"/>
              </a:lnSpc>
              <a:spcBef>
                <a:spcPts val="400"/>
              </a:spcBef>
              <a:spcAft>
                <a:spcPts val="200"/>
              </a:spcAft>
              <a:buFont typeface="+mj-lt"/>
              <a:buAutoNum type="arabicPeriod" startAt="6"/>
            </a:pPr>
            <a:r>
              <a:rPr lang="es-MX" sz="1200" kern="100" dirty="0">
                <a:effectLst/>
                <a:latin typeface="Century Gothic" panose="020B0502020202020204" pitchFamily="34" charset="0"/>
              </a:rPr>
              <a:t>Fortalecer los procesos de credencialización, registro, identificación y voto para las modalidades de votación en territorio nacional y desde el Extranjero a través del uso de tecnologías digitales</a:t>
            </a:r>
          </a:p>
          <a:p>
            <a:pPr marL="342900" lvl="0" indent="-342900">
              <a:lnSpc>
                <a:spcPct val="150000"/>
              </a:lnSpc>
              <a:spcBef>
                <a:spcPts val="400"/>
              </a:spcBef>
              <a:spcAft>
                <a:spcPts val="200"/>
              </a:spcAft>
              <a:buFont typeface="+mj-lt"/>
              <a:buAutoNum type="arabicPeriod" startAt="6"/>
            </a:pPr>
            <a:r>
              <a:rPr lang="es-MX" sz="1200" kern="100" dirty="0">
                <a:effectLst/>
                <a:latin typeface="Century Gothic" panose="020B0502020202020204" pitchFamily="34" charset="0"/>
              </a:rPr>
              <a:t>Desarrollar una cultura que facilite la colaboración, la innovación y agilidad organizacional.</a:t>
            </a:r>
          </a:p>
          <a:p>
            <a:pPr marL="342900" lvl="0" indent="-342900">
              <a:lnSpc>
                <a:spcPct val="150000"/>
              </a:lnSpc>
              <a:spcBef>
                <a:spcPts val="400"/>
              </a:spcBef>
              <a:spcAft>
                <a:spcPts val="200"/>
              </a:spcAft>
              <a:buFont typeface="+mj-lt"/>
              <a:buAutoNum type="arabicPeriod" startAt="6"/>
            </a:pPr>
            <a:r>
              <a:rPr lang="es-MX" sz="1200" kern="100" dirty="0">
                <a:effectLst/>
                <a:latin typeface="Century Gothic" panose="020B0502020202020204" pitchFamily="34" charset="0"/>
              </a:rPr>
              <a:t>Establecer un modelo de innovación y sostenible para la DERFE</a:t>
            </a:r>
          </a:p>
          <a:p>
            <a:pPr marL="342900" lvl="0" indent="-342900">
              <a:lnSpc>
                <a:spcPct val="150000"/>
              </a:lnSpc>
              <a:spcBef>
                <a:spcPts val="400"/>
              </a:spcBef>
              <a:spcAft>
                <a:spcPts val="200"/>
              </a:spcAft>
              <a:buFont typeface="+mj-lt"/>
              <a:buAutoNum type="arabicPeriod" startAt="6"/>
            </a:pPr>
            <a:r>
              <a:rPr lang="es-MX" sz="1200" kern="100" dirty="0">
                <a:effectLst/>
                <a:latin typeface="Century Gothic" panose="020B0502020202020204" pitchFamily="34" charset="0"/>
              </a:rPr>
              <a:t>Promover los cambios normativos que permitan llevar a cabo la ETD y los proyectos asociados</a:t>
            </a:r>
            <a:endParaRPr lang="es-MX" sz="1200" b="1" i="1" kern="100" dirty="0">
              <a:solidFill>
                <a:srgbClr val="0F4761"/>
              </a:solidFill>
              <a:effectLst/>
              <a:latin typeface="Century Gothic" panose="020B0502020202020204" pitchFamily="34" charset="0"/>
              <a:ea typeface="Times New Roman" panose="02020603050405020304" pitchFamily="18" charset="0"/>
              <a:cs typeface="Times New Roman" panose="02020603050405020304" pitchFamily="18" charset="0"/>
            </a:endParaRPr>
          </a:p>
          <a:p>
            <a:endParaRPr lang="es-MX" sz="1200" dirty="0"/>
          </a:p>
        </p:txBody>
      </p:sp>
      <p:pic>
        <p:nvPicPr>
          <p:cNvPr id="10" name="Imagen 9">
            <a:extLst>
              <a:ext uri="{FF2B5EF4-FFF2-40B4-BE49-F238E27FC236}">
                <a16:creationId xmlns:a16="http://schemas.microsoft.com/office/drawing/2014/main" id="{1F3AFA69-A616-4833-901E-BF4B043B965A}"/>
              </a:ext>
            </a:extLst>
          </p:cNvPr>
          <p:cNvPicPr>
            <a:picLocks noChangeAspect="1"/>
          </p:cNvPicPr>
          <p:nvPr/>
        </p:nvPicPr>
        <p:blipFill rotWithShape="1">
          <a:blip r:embed="rId2"/>
          <a:srcRect b="6315"/>
          <a:stretch/>
        </p:blipFill>
        <p:spPr>
          <a:xfrm>
            <a:off x="0" y="1419464"/>
            <a:ext cx="3434078" cy="5197679"/>
          </a:xfrm>
          <a:prstGeom prst="rect">
            <a:avLst/>
          </a:prstGeom>
        </p:spPr>
      </p:pic>
    </p:spTree>
    <p:extLst>
      <p:ext uri="{BB962C8B-B14F-4D97-AF65-F5344CB8AC3E}">
        <p14:creationId xmlns:p14="http://schemas.microsoft.com/office/powerpoint/2010/main" val="2609859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51058A1-B9F4-4762-A7E2-6372D521F549}"/>
              </a:ext>
            </a:extLst>
          </p:cNvPr>
          <p:cNvSpPr txBox="1"/>
          <p:nvPr/>
        </p:nvSpPr>
        <p:spPr>
          <a:xfrm>
            <a:off x="77151" y="353908"/>
            <a:ext cx="4439923" cy="646331"/>
          </a:xfrm>
          <a:prstGeom prst="rect">
            <a:avLst/>
          </a:prstGeom>
          <a:noFill/>
        </p:spPr>
        <p:txBody>
          <a:bodyPr wrap="square">
            <a:spAutoFit/>
          </a:bodyPr>
          <a:lstStyle/>
          <a:p>
            <a:r>
              <a:rPr lang="es-MX" b="1" dirty="0">
                <a:solidFill>
                  <a:srgbClr val="C84687"/>
                </a:solidFill>
                <a:latin typeface="Montserrat" pitchFamily="2" charset="77"/>
                <a:cs typeface="Times New Roman" panose="02020603050405020304" pitchFamily="18" charset="0"/>
              </a:rPr>
              <a:t>Alineación de líneas estratégicas y objetivos de la ETD </a:t>
            </a:r>
          </a:p>
        </p:txBody>
      </p:sp>
      <p:pic>
        <p:nvPicPr>
          <p:cNvPr id="61" name="Imagen 60">
            <a:extLst>
              <a:ext uri="{FF2B5EF4-FFF2-40B4-BE49-F238E27FC236}">
                <a16:creationId xmlns:a16="http://schemas.microsoft.com/office/drawing/2014/main" id="{41419FB1-FC00-4749-8BB7-071AE149FCFD}"/>
              </a:ext>
            </a:extLst>
          </p:cNvPr>
          <p:cNvPicPr>
            <a:picLocks noChangeAspect="1"/>
          </p:cNvPicPr>
          <p:nvPr/>
        </p:nvPicPr>
        <p:blipFill>
          <a:blip r:embed="rId2"/>
          <a:stretch>
            <a:fillRect/>
          </a:stretch>
        </p:blipFill>
        <p:spPr>
          <a:xfrm>
            <a:off x="0" y="1341438"/>
            <a:ext cx="12192000" cy="5086151"/>
          </a:xfrm>
          <a:prstGeom prst="rect">
            <a:avLst/>
          </a:prstGeom>
        </p:spPr>
      </p:pic>
      <p:cxnSp>
        <p:nvCxnSpPr>
          <p:cNvPr id="62" name="Conector recto 61">
            <a:extLst>
              <a:ext uri="{FF2B5EF4-FFF2-40B4-BE49-F238E27FC236}">
                <a16:creationId xmlns:a16="http://schemas.microsoft.com/office/drawing/2014/main" id="{44FE4CE9-C825-45A4-94CC-0749C47D6C45}"/>
              </a:ext>
            </a:extLst>
          </p:cNvPr>
          <p:cNvCxnSpPr>
            <a:cxnSpLocks/>
          </p:cNvCxnSpPr>
          <p:nvPr/>
        </p:nvCxnSpPr>
        <p:spPr>
          <a:xfrm flipH="1">
            <a:off x="18655" y="964318"/>
            <a:ext cx="4749282" cy="793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2921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F094116-806D-4A81-8188-FF666AC5B5CF}"/>
              </a:ext>
            </a:extLst>
          </p:cNvPr>
          <p:cNvSpPr>
            <a:spLocks noGrp="1"/>
          </p:cNvSpPr>
          <p:nvPr>
            <p:ph idx="1"/>
          </p:nvPr>
        </p:nvSpPr>
        <p:spPr>
          <a:xfrm>
            <a:off x="2471154" y="355972"/>
            <a:ext cx="7573651" cy="517241"/>
          </a:xfrm>
        </p:spPr>
        <p:txBody>
          <a:bodyPr>
            <a:normAutofit/>
          </a:bodyPr>
          <a:lstStyle/>
          <a:p>
            <a:pPr marL="0" indent="0">
              <a:buNone/>
            </a:pPr>
            <a:r>
              <a:rPr lang="es-MX" dirty="0"/>
              <a:t>La instrumentación de la ETD considera:</a:t>
            </a:r>
          </a:p>
        </p:txBody>
      </p:sp>
      <p:sp>
        <p:nvSpPr>
          <p:cNvPr id="5" name="Rectángulo 4">
            <a:extLst>
              <a:ext uri="{FF2B5EF4-FFF2-40B4-BE49-F238E27FC236}">
                <a16:creationId xmlns:a16="http://schemas.microsoft.com/office/drawing/2014/main" id="{077FE03F-59EC-478C-AA0D-2D4CA6F7A993}"/>
              </a:ext>
            </a:extLst>
          </p:cNvPr>
          <p:cNvSpPr/>
          <p:nvPr/>
        </p:nvSpPr>
        <p:spPr>
          <a:xfrm>
            <a:off x="0" y="0"/>
            <a:ext cx="2290713" cy="66176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Elipse 5">
            <a:extLst>
              <a:ext uri="{FF2B5EF4-FFF2-40B4-BE49-F238E27FC236}">
                <a16:creationId xmlns:a16="http://schemas.microsoft.com/office/drawing/2014/main" id="{BF40F4EF-42A0-421C-97AB-4AA209A85B3B}"/>
              </a:ext>
            </a:extLst>
          </p:cNvPr>
          <p:cNvSpPr/>
          <p:nvPr/>
        </p:nvSpPr>
        <p:spPr>
          <a:xfrm>
            <a:off x="1926014" y="1075183"/>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7" name="Elipse 6">
            <a:extLst>
              <a:ext uri="{FF2B5EF4-FFF2-40B4-BE49-F238E27FC236}">
                <a16:creationId xmlns:a16="http://schemas.microsoft.com/office/drawing/2014/main" id="{DABBE39F-E2F9-41BE-A4B9-B72746D2F5C9}"/>
              </a:ext>
            </a:extLst>
          </p:cNvPr>
          <p:cNvSpPr/>
          <p:nvPr/>
        </p:nvSpPr>
        <p:spPr>
          <a:xfrm>
            <a:off x="1927486" y="2283385"/>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8" name="Elipse 7">
            <a:extLst>
              <a:ext uri="{FF2B5EF4-FFF2-40B4-BE49-F238E27FC236}">
                <a16:creationId xmlns:a16="http://schemas.microsoft.com/office/drawing/2014/main" id="{99378C21-42D3-457C-962F-BB303732BEB8}"/>
              </a:ext>
            </a:extLst>
          </p:cNvPr>
          <p:cNvSpPr/>
          <p:nvPr/>
        </p:nvSpPr>
        <p:spPr>
          <a:xfrm>
            <a:off x="1951348" y="3491587"/>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9" name="Elipse 8">
            <a:extLst>
              <a:ext uri="{FF2B5EF4-FFF2-40B4-BE49-F238E27FC236}">
                <a16:creationId xmlns:a16="http://schemas.microsoft.com/office/drawing/2014/main" id="{BBE9EE11-A0D6-47C5-82E6-054595050539}"/>
              </a:ext>
            </a:extLst>
          </p:cNvPr>
          <p:cNvSpPr/>
          <p:nvPr/>
        </p:nvSpPr>
        <p:spPr>
          <a:xfrm>
            <a:off x="1926014" y="4667890"/>
            <a:ext cx="691692" cy="691692"/>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11" name="CuadroTexto 10">
            <a:extLst>
              <a:ext uri="{FF2B5EF4-FFF2-40B4-BE49-F238E27FC236}">
                <a16:creationId xmlns:a16="http://schemas.microsoft.com/office/drawing/2014/main" id="{F4FB8F69-4924-4032-BA3F-0CADDA90504E}"/>
              </a:ext>
            </a:extLst>
          </p:cNvPr>
          <p:cNvSpPr txBox="1"/>
          <p:nvPr/>
        </p:nvSpPr>
        <p:spPr>
          <a:xfrm>
            <a:off x="2643039" y="1075183"/>
            <a:ext cx="9446179" cy="646331"/>
          </a:xfrm>
          <a:prstGeom prst="rect">
            <a:avLst/>
          </a:prstGeom>
          <a:noFill/>
        </p:spPr>
        <p:txBody>
          <a:bodyPr wrap="square">
            <a:spAutoFit/>
          </a:bodyPr>
          <a:lstStyle/>
          <a:p>
            <a:r>
              <a:rPr lang="es-ES" b="1" dirty="0">
                <a:solidFill>
                  <a:srgbClr val="C84687"/>
                </a:solidFill>
                <a:latin typeface="Montserrat" pitchFamily="2" charset="77"/>
                <a:cs typeface="Times New Roman" panose="02020603050405020304" pitchFamily="18" charset="0"/>
              </a:rPr>
              <a:t>Transformación digital para el Sistema Integral de Información del Registro Federal de Electores (SIIRFE)</a:t>
            </a:r>
            <a:endParaRPr lang="es-MX" b="1" dirty="0">
              <a:solidFill>
                <a:srgbClr val="C84687"/>
              </a:solidFill>
              <a:latin typeface="Montserrat" pitchFamily="2" charset="77"/>
              <a:cs typeface="Times New Roman" panose="02020603050405020304" pitchFamily="18" charset="0"/>
            </a:endParaRPr>
          </a:p>
        </p:txBody>
      </p:sp>
      <p:sp>
        <p:nvSpPr>
          <p:cNvPr id="13" name="CuadroTexto 12">
            <a:extLst>
              <a:ext uri="{FF2B5EF4-FFF2-40B4-BE49-F238E27FC236}">
                <a16:creationId xmlns:a16="http://schemas.microsoft.com/office/drawing/2014/main" id="{1046EA96-C0B1-4866-86E3-3F55F87AC1C0}"/>
              </a:ext>
            </a:extLst>
          </p:cNvPr>
          <p:cNvSpPr txBox="1"/>
          <p:nvPr/>
        </p:nvSpPr>
        <p:spPr>
          <a:xfrm>
            <a:off x="2643040" y="2444565"/>
            <a:ext cx="6113282" cy="369332"/>
          </a:xfrm>
          <a:prstGeom prst="rect">
            <a:avLst/>
          </a:prstGeom>
          <a:noFill/>
        </p:spPr>
        <p:txBody>
          <a:bodyPr wrap="square">
            <a:spAutoFit/>
          </a:bodyPr>
          <a:lstStyle/>
          <a:p>
            <a:r>
              <a:rPr lang="es-MX" sz="1800" b="1" dirty="0">
                <a:solidFill>
                  <a:srgbClr val="C84687"/>
                </a:solidFill>
                <a:effectLst/>
                <a:latin typeface="Montserrat" panose="00000500000000000000" pitchFamily="2" charset="0"/>
                <a:ea typeface="Times New Roman" panose="02020603050405020304" pitchFamily="18" charset="0"/>
                <a:cs typeface="Times New Roman" panose="02020603050405020304" pitchFamily="18" charset="0"/>
              </a:rPr>
              <a:t>Proyectos en desarrollo</a:t>
            </a:r>
            <a:endParaRPr lang="es-MX" b="1" dirty="0"/>
          </a:p>
        </p:txBody>
      </p:sp>
      <p:sp>
        <p:nvSpPr>
          <p:cNvPr id="15" name="CuadroTexto 14">
            <a:extLst>
              <a:ext uri="{FF2B5EF4-FFF2-40B4-BE49-F238E27FC236}">
                <a16:creationId xmlns:a16="http://schemas.microsoft.com/office/drawing/2014/main" id="{E923547D-47D2-4220-8E2E-610D4122AE47}"/>
              </a:ext>
            </a:extLst>
          </p:cNvPr>
          <p:cNvSpPr txBox="1"/>
          <p:nvPr/>
        </p:nvSpPr>
        <p:spPr>
          <a:xfrm>
            <a:off x="2651878" y="3541967"/>
            <a:ext cx="7588774" cy="341632"/>
          </a:xfrm>
          <a:prstGeom prst="rect">
            <a:avLst/>
          </a:prstGeom>
          <a:noFill/>
        </p:spPr>
        <p:txBody>
          <a:bodyPr wrap="square">
            <a:spAutoFit/>
          </a:bodyPr>
          <a:lstStyle/>
          <a:p>
            <a:pPr algn="just" defTabSz="774222">
              <a:lnSpc>
                <a:spcPct val="90000"/>
              </a:lnSpc>
              <a:spcBef>
                <a:spcPct val="0"/>
              </a:spcBef>
            </a:pPr>
            <a:r>
              <a:rPr lang="es-ES" b="1" dirty="0">
                <a:solidFill>
                  <a:srgbClr val="C84687"/>
                </a:solidFill>
                <a:latin typeface="Montserrat" pitchFamily="2" charset="77"/>
                <a:cs typeface="Times New Roman" panose="02020603050405020304" pitchFamily="18" charset="0"/>
              </a:rPr>
              <a:t>Propuesta de iniciativas para la Transformación Digital </a:t>
            </a:r>
            <a:endParaRPr lang="es-MX" b="1" dirty="0">
              <a:solidFill>
                <a:srgbClr val="C84687"/>
              </a:solidFill>
              <a:latin typeface="Montserrat" pitchFamily="2" charset="77"/>
              <a:cs typeface="Times New Roman" panose="02020603050405020304" pitchFamily="18" charset="0"/>
            </a:endParaRPr>
          </a:p>
        </p:txBody>
      </p:sp>
      <p:sp>
        <p:nvSpPr>
          <p:cNvPr id="16" name="CuadroTexto 15">
            <a:extLst>
              <a:ext uri="{FF2B5EF4-FFF2-40B4-BE49-F238E27FC236}">
                <a16:creationId xmlns:a16="http://schemas.microsoft.com/office/drawing/2014/main" id="{DBAC233D-EA4C-4A78-8CC7-414EAFDBD11F}"/>
              </a:ext>
            </a:extLst>
          </p:cNvPr>
          <p:cNvSpPr txBox="1"/>
          <p:nvPr/>
        </p:nvSpPr>
        <p:spPr>
          <a:xfrm>
            <a:off x="2725677" y="4842920"/>
            <a:ext cx="9097727" cy="341632"/>
          </a:xfrm>
          <a:prstGeom prst="rect">
            <a:avLst/>
          </a:prstGeom>
          <a:noFill/>
        </p:spPr>
        <p:txBody>
          <a:bodyPr wrap="square">
            <a:spAutoFit/>
          </a:bodyPr>
          <a:lstStyle/>
          <a:p>
            <a:pPr algn="just" defTabSz="774222">
              <a:lnSpc>
                <a:spcPct val="90000"/>
              </a:lnSpc>
              <a:spcBef>
                <a:spcPct val="0"/>
              </a:spcBef>
            </a:pPr>
            <a:r>
              <a:rPr lang="es-MX" b="1" dirty="0">
                <a:solidFill>
                  <a:srgbClr val="C84687"/>
                </a:solidFill>
                <a:latin typeface="Montserrat" pitchFamily="2" charset="77"/>
                <a:cs typeface="Times New Roman" panose="02020603050405020304" pitchFamily="18" charset="0"/>
              </a:rPr>
              <a:t>Otras Iniciativas a valorar para la Transformación Digital </a:t>
            </a:r>
          </a:p>
        </p:txBody>
      </p:sp>
      <p:sp>
        <p:nvSpPr>
          <p:cNvPr id="10" name="CuadroTexto 9">
            <a:extLst>
              <a:ext uri="{FF2B5EF4-FFF2-40B4-BE49-F238E27FC236}">
                <a16:creationId xmlns:a16="http://schemas.microsoft.com/office/drawing/2014/main" id="{D2E8F40E-68F8-69FE-9327-22B649DF5C2A}"/>
              </a:ext>
            </a:extLst>
          </p:cNvPr>
          <p:cNvSpPr txBox="1"/>
          <p:nvPr/>
        </p:nvSpPr>
        <p:spPr>
          <a:xfrm>
            <a:off x="2651878" y="2777060"/>
            <a:ext cx="9257215" cy="461665"/>
          </a:xfrm>
          <a:prstGeom prst="rect">
            <a:avLst/>
          </a:prstGeom>
          <a:noFill/>
        </p:spPr>
        <p:txBody>
          <a:bodyPr wrap="square">
            <a:spAutoFit/>
          </a:bodyPr>
          <a:lstStyle/>
          <a:p>
            <a:r>
              <a:rPr lang="es-ES" sz="1200" kern="100" dirty="0">
                <a:latin typeface="Century Gothic" panose="020B0502020202020204" pitchFamily="34" charset="0"/>
              </a:rPr>
              <a:t>Grupo de proyectos ya en desarrollo que forman parte de la ETD.  Su puesta en operación deben ser sujetos a evaluación normativa, política y presupuestal.</a:t>
            </a:r>
            <a:endParaRPr lang="es-MX" sz="1200" kern="100" dirty="0">
              <a:latin typeface="Century Gothic" panose="020B0502020202020204" pitchFamily="34" charset="0"/>
            </a:endParaRPr>
          </a:p>
        </p:txBody>
      </p:sp>
      <p:sp>
        <p:nvSpPr>
          <p:cNvPr id="14" name="CuadroTexto 13">
            <a:extLst>
              <a:ext uri="{FF2B5EF4-FFF2-40B4-BE49-F238E27FC236}">
                <a16:creationId xmlns:a16="http://schemas.microsoft.com/office/drawing/2014/main" id="{1BE40965-84BC-929A-97D9-3D0E447131CD}"/>
              </a:ext>
            </a:extLst>
          </p:cNvPr>
          <p:cNvSpPr txBox="1"/>
          <p:nvPr/>
        </p:nvSpPr>
        <p:spPr>
          <a:xfrm>
            <a:off x="2666464" y="1601449"/>
            <a:ext cx="9422754" cy="646331"/>
          </a:xfrm>
          <a:prstGeom prst="rect">
            <a:avLst/>
          </a:prstGeom>
          <a:noFill/>
        </p:spPr>
        <p:txBody>
          <a:bodyPr wrap="square">
            <a:spAutoFit/>
          </a:bodyPr>
          <a:lstStyle/>
          <a:p>
            <a:r>
              <a:rPr lang="es-MX" sz="1200" kern="100" dirty="0">
                <a:latin typeface="Century Gothic" panose="020B0502020202020204" pitchFamily="34" charset="0"/>
              </a:rPr>
              <a:t>Contempla una transformación integral que no solo modernice su arquitectura tecnológica, sino que esta arquitectura permita los cambios digitales de forma transversal en el RFE, capaz de operar con mayor agilidad, flexibilidad y enfoque en los datos. </a:t>
            </a:r>
          </a:p>
        </p:txBody>
      </p:sp>
      <p:sp>
        <p:nvSpPr>
          <p:cNvPr id="18" name="CuadroTexto 17">
            <a:extLst>
              <a:ext uri="{FF2B5EF4-FFF2-40B4-BE49-F238E27FC236}">
                <a16:creationId xmlns:a16="http://schemas.microsoft.com/office/drawing/2014/main" id="{B0C90024-4AF8-1E63-5BED-2E30B406EA41}"/>
              </a:ext>
            </a:extLst>
          </p:cNvPr>
          <p:cNvSpPr txBox="1"/>
          <p:nvPr/>
        </p:nvSpPr>
        <p:spPr>
          <a:xfrm>
            <a:off x="2725677" y="3838437"/>
            <a:ext cx="9183415" cy="461665"/>
          </a:xfrm>
          <a:prstGeom prst="rect">
            <a:avLst/>
          </a:prstGeom>
          <a:noFill/>
        </p:spPr>
        <p:txBody>
          <a:bodyPr wrap="square">
            <a:spAutoFit/>
          </a:bodyPr>
          <a:lstStyle/>
          <a:p>
            <a:r>
              <a:rPr lang="es-MX" sz="1200" kern="100" dirty="0">
                <a:latin typeface="Century Gothic" panose="020B0502020202020204" pitchFamily="34" charset="0"/>
              </a:rPr>
              <a:t>Propuestas cuya viabilidad será analizada de manera integral (normativa, técnica, presupuestal y operativa) y ser revisadas en conjunto con todas las áreas del INE para en su caso poder ser alineadas bajo un modelo operativo </a:t>
            </a:r>
          </a:p>
        </p:txBody>
      </p:sp>
      <p:sp>
        <p:nvSpPr>
          <p:cNvPr id="22" name="CuadroTexto 21">
            <a:extLst>
              <a:ext uri="{FF2B5EF4-FFF2-40B4-BE49-F238E27FC236}">
                <a16:creationId xmlns:a16="http://schemas.microsoft.com/office/drawing/2014/main" id="{2F9DCD5B-75D3-23FA-401E-451954D56FDB}"/>
              </a:ext>
            </a:extLst>
          </p:cNvPr>
          <p:cNvSpPr txBox="1"/>
          <p:nvPr/>
        </p:nvSpPr>
        <p:spPr>
          <a:xfrm>
            <a:off x="2725678" y="5147870"/>
            <a:ext cx="9183414" cy="461665"/>
          </a:xfrm>
          <a:prstGeom prst="rect">
            <a:avLst/>
          </a:prstGeom>
          <a:noFill/>
        </p:spPr>
        <p:txBody>
          <a:bodyPr wrap="square">
            <a:spAutoFit/>
          </a:bodyPr>
          <a:lstStyle/>
          <a:p>
            <a:r>
              <a:rPr lang="es-ES" sz="1200" kern="100" dirty="0">
                <a:latin typeface="Century Gothic" panose="020B0502020202020204" pitchFamily="34" charset="0"/>
              </a:rPr>
              <a:t>Conjunto adicional de Iniciativas que se presentan como una aspiración institucional y para las cuales no se ha iniciado un análisis de viabilidad. </a:t>
            </a:r>
            <a:endParaRPr lang="es-MX" sz="1200" kern="100" dirty="0">
              <a:latin typeface="Century Gothic" panose="020B0502020202020204" pitchFamily="34" charset="0"/>
            </a:endParaRPr>
          </a:p>
        </p:txBody>
      </p:sp>
    </p:spTree>
    <p:extLst>
      <p:ext uri="{BB962C8B-B14F-4D97-AF65-F5344CB8AC3E}">
        <p14:creationId xmlns:p14="http://schemas.microsoft.com/office/powerpoint/2010/main" val="2480941439"/>
      </p:ext>
    </p:extLst>
  </p:cSld>
  <p:clrMapOvr>
    <a:masterClrMapping/>
  </p:clrMapOvr>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ema de INE">
  <a:themeElements>
    <a:clrScheme name="Violeta rojo">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vance_DERFE_PEF_PEL-23-24" id="{52854E37-B957-496A-AACA-3435FBB767A0}" vid="{30CBF222-F03B-431E-A682-E3BEFE902340}"/>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3953</TotalTime>
  <Words>2218</Words>
  <Application>Microsoft Office PowerPoint</Application>
  <PresentationFormat>Panorámica</PresentationFormat>
  <Paragraphs>396</Paragraphs>
  <Slides>19</Slides>
  <Notes>6</Notes>
  <HiddenSlides>0</HiddenSlides>
  <MMClips>0</MMClips>
  <ScaleCrop>false</ScaleCrop>
  <HeadingPairs>
    <vt:vector size="6" baseType="variant">
      <vt:variant>
        <vt:lpstr>Fuentes usadas</vt:lpstr>
      </vt:variant>
      <vt:variant>
        <vt:i4>5</vt:i4>
      </vt:variant>
      <vt:variant>
        <vt:lpstr>Tema</vt:lpstr>
      </vt:variant>
      <vt:variant>
        <vt:i4>3</vt:i4>
      </vt:variant>
      <vt:variant>
        <vt:lpstr>Títulos de diapositiva</vt:lpstr>
      </vt:variant>
      <vt:variant>
        <vt:i4>19</vt:i4>
      </vt:variant>
    </vt:vector>
  </HeadingPairs>
  <TitlesOfParts>
    <vt:vector size="27" baseType="lpstr">
      <vt:lpstr>Arial</vt:lpstr>
      <vt:lpstr>Calibri</vt:lpstr>
      <vt:lpstr>Century Gothic</vt:lpstr>
      <vt:lpstr>Montserrat</vt:lpstr>
      <vt:lpstr>Roboto</vt:lpstr>
      <vt:lpstr>Diseño personalizado</vt:lpstr>
      <vt:lpstr>4_Diseño personalizado</vt:lpstr>
      <vt:lpstr>1_Tema de INE</vt:lpstr>
      <vt:lpstr>Presentación de la Estrategia de Trasformación Digital y su alineación con el Plan Estratégico Institucional</vt:lpstr>
      <vt:lpstr>Antecedentes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Otras iniciativas a valorar para la transformación digital</vt:lpstr>
      <vt:lpstr>Alineación de ETD con PEI</vt:lpstr>
      <vt:lpstr>Presentación de PowerPoint</vt:lpstr>
      <vt:lpstr>Presentación de PowerPoint</vt:lpstr>
      <vt:lpstr>Modificación del Plan Estratégico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ALBA NIETO ANGEL GABRIEL</dc:creator>
  <cp:lastModifiedBy>CORONA COPADO ROBERTO</cp:lastModifiedBy>
  <cp:revision>370</cp:revision>
  <cp:lastPrinted>2023-09-26T00:49:49Z</cp:lastPrinted>
  <dcterms:created xsi:type="dcterms:W3CDTF">2023-04-29T14:35:18Z</dcterms:created>
  <dcterms:modified xsi:type="dcterms:W3CDTF">2025-12-02T20:43:38Z</dcterms:modified>
</cp:coreProperties>
</file>