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0" r:id="rId5"/>
  </p:sldMasterIdLst>
  <p:notesMasterIdLst>
    <p:notesMasterId r:id="rId27"/>
  </p:notesMasterIdLst>
  <p:sldIdLst>
    <p:sldId id="442" r:id="rId6"/>
    <p:sldId id="440" r:id="rId7"/>
    <p:sldId id="443" r:id="rId8"/>
    <p:sldId id="448" r:id="rId9"/>
    <p:sldId id="451" r:id="rId10"/>
    <p:sldId id="444" r:id="rId11"/>
    <p:sldId id="445" r:id="rId12"/>
    <p:sldId id="449" r:id="rId13"/>
    <p:sldId id="450" r:id="rId14"/>
    <p:sldId id="446" r:id="rId15"/>
    <p:sldId id="452" r:id="rId16"/>
    <p:sldId id="453" r:id="rId17"/>
    <p:sldId id="454" r:id="rId18"/>
    <p:sldId id="455" r:id="rId19"/>
    <p:sldId id="456" r:id="rId20"/>
    <p:sldId id="457" r:id="rId21"/>
    <p:sldId id="458" r:id="rId22"/>
    <p:sldId id="459" r:id="rId23"/>
    <p:sldId id="460" r:id="rId24"/>
    <p:sldId id="461" r:id="rId25"/>
    <p:sldId id="462" r:id="rId26"/>
  </p:sldIdLst>
  <p:sldSz cx="12192000" cy="6858000"/>
  <p:notesSz cx="7010400" cy="92964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C90000"/>
    <a:srgbClr val="D60093"/>
    <a:srgbClr val="D5007F"/>
    <a:srgbClr val="D979AB"/>
    <a:srgbClr val="641446"/>
    <a:srgbClr val="660066"/>
    <a:srgbClr val="FF2E74"/>
    <a:srgbClr val="A52F6D"/>
    <a:srgbClr val="FFE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Estilo claro 3 - Énfasis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Énfasis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Estilo claro 2 - Énfasis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81" autoAdjust="0"/>
    <p:restoredTop sz="99240" autoAdjust="0"/>
  </p:normalViewPr>
  <p:slideViewPr>
    <p:cSldViewPr snapToGrid="0" snapToObjects="1">
      <p:cViewPr varScale="1">
        <p:scale>
          <a:sx n="83" d="100"/>
          <a:sy n="83" d="100"/>
        </p:scale>
        <p:origin x="787" y="6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49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134" y="0"/>
            <a:ext cx="303864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C9845-249E-6F4E-B87D-ACACBBDC97A5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6913"/>
            <a:ext cx="6196012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848" y="4416426"/>
            <a:ext cx="560832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649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134" y="8829675"/>
            <a:ext cx="303864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52E05A-E539-5B42-B5FE-DF5BE62DEF41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9210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83518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0748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12138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arcador de texto 22"/>
          <p:cNvSpPr>
            <a:spLocks noGrp="1"/>
          </p:cNvSpPr>
          <p:nvPr>
            <p:ph type="body" sz="quarter" idx="12"/>
          </p:nvPr>
        </p:nvSpPr>
        <p:spPr>
          <a:xfrm>
            <a:off x="3690961" y="5856052"/>
            <a:ext cx="7540073" cy="406400"/>
          </a:xfrm>
        </p:spPr>
        <p:txBody>
          <a:bodyPr/>
          <a:lstStyle>
            <a:lvl1pPr marL="0" indent="0" algn="r">
              <a:buNone/>
              <a:defRPr sz="1600">
                <a:solidFill>
                  <a:srgbClr val="641345"/>
                </a:solidFill>
                <a:latin typeface="Century Gothic"/>
                <a:cs typeface="Century Gothic"/>
              </a:defRPr>
            </a:lvl1pPr>
            <a:lvl2pPr marL="45720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 algn="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 algn="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26" name="Marcador de texto 25"/>
          <p:cNvSpPr>
            <a:spLocks noGrp="1"/>
          </p:cNvSpPr>
          <p:nvPr>
            <p:ph type="body" sz="quarter" idx="13"/>
          </p:nvPr>
        </p:nvSpPr>
        <p:spPr>
          <a:xfrm>
            <a:off x="946776" y="4188692"/>
            <a:ext cx="10305277" cy="1667360"/>
          </a:xfrm>
        </p:spPr>
        <p:txBody>
          <a:bodyPr anchor="b"/>
          <a:lstStyle>
            <a:lvl1pPr marL="0" indent="0" algn="r">
              <a:buNone/>
              <a:defRPr sz="3200" cap="none">
                <a:solidFill>
                  <a:schemeClr val="accent5"/>
                </a:solidFill>
                <a:latin typeface="Century Gothic"/>
                <a:cs typeface="Century Gothic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  <a:endParaRPr lang="es-ES" dirty="0"/>
          </a:p>
        </p:txBody>
      </p:sp>
      <p:cxnSp>
        <p:nvCxnSpPr>
          <p:cNvPr id="17" name="Conector recto 16"/>
          <p:cNvCxnSpPr/>
          <p:nvPr userDrawn="1"/>
        </p:nvCxnSpPr>
        <p:spPr>
          <a:xfrm>
            <a:off x="1" y="5888038"/>
            <a:ext cx="11231033" cy="0"/>
          </a:xfrm>
          <a:prstGeom prst="line">
            <a:avLst/>
          </a:prstGeom>
          <a:ln w="19050" cmpd="sng">
            <a:solidFill>
              <a:srgbClr val="6413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uadro de texto 4"/>
          <p:cNvSpPr txBox="1">
            <a:spLocks noChangeArrowheads="1"/>
          </p:cNvSpPr>
          <p:nvPr userDrawn="1"/>
        </p:nvSpPr>
        <p:spPr bwMode="auto">
          <a:xfrm>
            <a:off x="8166100" y="327025"/>
            <a:ext cx="3064933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/>
          <a:lstStyle>
            <a:lvl1pPr>
              <a:tabLst>
                <a:tab pos="2698750" algn="ctr"/>
                <a:tab pos="5399088" algn="r"/>
              </a:tabLs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2698750" algn="ctr"/>
                <a:tab pos="5399088" algn="r"/>
              </a:tabLs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>
              <a:tabLst>
                <a:tab pos="2698750" algn="ctr"/>
                <a:tab pos="5399088" algn="r"/>
              </a:tabLs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>
              <a:tabLst>
                <a:tab pos="2698750" algn="ctr"/>
                <a:tab pos="5399088" algn="r"/>
              </a:tabLs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>
              <a:tabLst>
                <a:tab pos="2698750" algn="ctr"/>
                <a:tab pos="5399088" algn="r"/>
              </a:tabLs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2698750" algn="ctr"/>
                <a:tab pos="5399088" algn="r"/>
              </a:tabLs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2698750" algn="ctr"/>
                <a:tab pos="5399088" algn="r"/>
              </a:tabLs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2698750" algn="ctr"/>
                <a:tab pos="5399088" algn="r"/>
              </a:tabLs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2698750" algn="ctr"/>
                <a:tab pos="5399088" algn="r"/>
              </a:tabLs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pPr algn="r"/>
            <a:r>
              <a:rPr lang="es-ES" sz="1100" dirty="0">
                <a:solidFill>
                  <a:srgbClr val="808080"/>
                </a:solidFill>
                <a:ea typeface="MS Mincho" charset="0"/>
                <a:cs typeface="MS Mincho" charset="0"/>
              </a:rPr>
              <a:t>Dirección Ejecutiva del</a:t>
            </a:r>
            <a:endParaRPr lang="es-MX" sz="1000" dirty="0">
              <a:latin typeface="Times New Roman" charset="0"/>
              <a:ea typeface="MS Mincho" charset="0"/>
              <a:cs typeface="MS Mincho" charset="0"/>
            </a:endParaRPr>
          </a:p>
          <a:p>
            <a:pPr algn="r"/>
            <a:r>
              <a:rPr lang="es-ES" sz="1100" dirty="0">
                <a:solidFill>
                  <a:srgbClr val="808080"/>
                </a:solidFill>
                <a:ea typeface="MS Mincho" charset="0"/>
                <a:cs typeface="MS Mincho" charset="0"/>
              </a:rPr>
              <a:t>Registro Federal de Electores</a:t>
            </a:r>
            <a:endParaRPr lang="es-MX" sz="1000" dirty="0">
              <a:latin typeface="Times New Roman" charset="0"/>
              <a:ea typeface="MS Mincho" charset="0"/>
              <a:cs typeface="MS Mincho" charset="0"/>
            </a:endParaRPr>
          </a:p>
        </p:txBody>
      </p:sp>
      <p:cxnSp>
        <p:nvCxnSpPr>
          <p:cNvPr id="19" name="Conector recto 8"/>
          <p:cNvCxnSpPr>
            <a:cxnSpLocks noChangeShapeType="1"/>
          </p:cNvCxnSpPr>
          <p:nvPr userDrawn="1"/>
        </p:nvCxnSpPr>
        <p:spPr bwMode="auto">
          <a:xfrm>
            <a:off x="11231033" y="0"/>
            <a:ext cx="0" cy="857250"/>
          </a:xfrm>
          <a:prstGeom prst="line">
            <a:avLst/>
          </a:prstGeom>
          <a:noFill/>
          <a:ln w="9525">
            <a:solidFill>
              <a:srgbClr val="6413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a14:hiddenEffects>
            </a:ext>
          </a:extLst>
        </p:spPr>
      </p:cxnSp>
      <p:pic>
        <p:nvPicPr>
          <p:cNvPr id="22" name="Imagen 2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56" y="257578"/>
            <a:ext cx="192193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2521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1313" marR="0" indent="-3413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Pct val="100000"/>
              <a:buFont typeface="Webdings" pitchFamily="18" charset="2"/>
              <a:buChar char=""/>
              <a:tabLst/>
              <a:defRPr>
                <a:latin typeface="Century Gothic"/>
                <a:cs typeface="Century Gothic"/>
              </a:defRPr>
            </a:lvl1pPr>
            <a:lvl2pPr marL="741363" marR="0" indent="-28416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Pct val="70000"/>
              <a:buFont typeface="Lucida Grande"/>
              <a:buChar char="▹"/>
              <a:tabLst/>
              <a:defRPr>
                <a:latin typeface="Century Gothic"/>
                <a:cs typeface="Century Gothic"/>
              </a:defRPr>
            </a:lvl2pPr>
            <a:lvl3pPr marL="1141413" marR="0" indent="-2270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Pct val="80000"/>
              <a:buFont typeface="Lucida Grande"/>
              <a:buChar char="▾"/>
              <a:tabLst/>
              <a:defRPr>
                <a:latin typeface="Century Gothic"/>
                <a:cs typeface="Century Gothic"/>
              </a:defRPr>
            </a:lvl3pPr>
            <a:lvl4pPr marL="1598613" marR="0" indent="-2270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Tx/>
              <a:buFont typeface="Lucida Grande"/>
              <a:buChar char="▿"/>
              <a:tabLst/>
              <a:defRPr>
                <a:latin typeface="Century Gothic"/>
                <a:cs typeface="Century Gothic"/>
              </a:defRPr>
            </a:lvl4pPr>
            <a:lvl5pPr marL="2055813" marR="0" indent="-2270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Tx/>
              <a:buFont typeface="Arial" charset="0"/>
              <a:buChar char="•"/>
              <a:tabLst/>
              <a:defRPr>
                <a:latin typeface="Century Gothic"/>
                <a:cs typeface="Century Gothic"/>
              </a:defRPr>
            </a:lvl5pPr>
          </a:lstStyle>
          <a:p>
            <a:pPr marL="341313" marR="0" lvl="0" indent="-3413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Pct val="100000"/>
              <a:buFont typeface="Webdings" pitchFamily="18" charset="2"/>
              <a:buChar char=""/>
              <a:tabLst/>
              <a:defRPr/>
            </a:pPr>
            <a:r>
              <a:rPr kumimoji="0" lang="es-ES_tradnl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Haga clic para modificar el estilo de texto del patrón</a:t>
            </a:r>
          </a:p>
          <a:p>
            <a:pPr marL="741363" marR="0" lvl="1" indent="-28416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Pct val="70000"/>
              <a:buFont typeface="Lucida Grande"/>
              <a:buChar char="▹"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Segundo nivel</a:t>
            </a:r>
          </a:p>
          <a:p>
            <a:pPr marL="1141413" marR="0" lvl="2" indent="-2270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Pct val="80000"/>
              <a:buFont typeface="Lucida Grande"/>
              <a:buChar char="▾"/>
              <a:tabLst/>
              <a:defRPr/>
            </a:pPr>
            <a:r>
              <a:rPr kumimoji="0" lang="es-ES_tradn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Tercer nivel</a:t>
            </a:r>
          </a:p>
          <a:p>
            <a:pPr marL="1598613" marR="0" lvl="3" indent="-2270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Tx/>
              <a:buFont typeface="Lucida Grande"/>
              <a:buChar char="▿"/>
              <a:tabLst/>
              <a:defRPr/>
            </a:pPr>
            <a:r>
              <a:rPr kumimoji="0" lang="es-ES_tradn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Cuarto nivel</a:t>
            </a:r>
          </a:p>
          <a:p>
            <a:pPr marL="2055813" marR="0" lvl="4" indent="-2270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Tx/>
              <a:buFont typeface="Arial" charset="0"/>
              <a:buChar char="•"/>
              <a:tabLst/>
              <a:defRPr/>
            </a:pPr>
            <a:r>
              <a:rPr kumimoji="0" lang="es-ES_tradn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Quinto nivel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002918" y="340445"/>
            <a:ext cx="5661783" cy="55195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641345"/>
                </a:solidFill>
                <a:latin typeface="Century Gothic"/>
                <a:cs typeface="Century Gothic"/>
              </a:defRPr>
            </a:lvl1pPr>
          </a:lstStyle>
          <a:p>
            <a:r>
              <a:rPr lang="es-ES_tradnl" dirty="0"/>
              <a:t>Clic para editar título</a:t>
            </a:r>
            <a:endParaRPr lang="en-US" dirty="0"/>
          </a:p>
        </p:txBody>
      </p:sp>
      <p:cxnSp>
        <p:nvCxnSpPr>
          <p:cNvPr id="6" name="Conector recto 5"/>
          <p:cNvCxnSpPr/>
          <p:nvPr userDrawn="1"/>
        </p:nvCxnSpPr>
        <p:spPr>
          <a:xfrm>
            <a:off x="1" y="917575"/>
            <a:ext cx="9664700" cy="0"/>
          </a:xfrm>
          <a:prstGeom prst="line">
            <a:avLst/>
          </a:prstGeom>
          <a:ln w="19050" cmpd="sng">
            <a:solidFill>
              <a:srgbClr val="6413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Imagen 2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032" y="344489"/>
            <a:ext cx="192193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012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3018934"/>
            <a:ext cx="12192000" cy="13360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endParaRPr lang="es-E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0" y="3018934"/>
            <a:ext cx="12192000" cy="13360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endParaRPr lang="es-E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0296" y="3126894"/>
            <a:ext cx="5565253" cy="1254117"/>
          </a:xfrm>
        </p:spPr>
        <p:txBody>
          <a:bodyPr anchor="t">
            <a:normAutofit/>
          </a:bodyPr>
          <a:lstStyle>
            <a:lvl1pPr algn="ctr">
              <a:defRPr sz="3200" b="0" cap="all">
                <a:solidFill>
                  <a:srgbClr val="FFFFFF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0296" y="1518748"/>
            <a:ext cx="5565253" cy="1500187"/>
          </a:xfrm>
        </p:spPr>
        <p:txBody>
          <a:bodyPr anchor="b"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1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443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924" y="340445"/>
            <a:ext cx="7926193" cy="55195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990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2"/>
          </a:xfrm>
        </p:spPr>
        <p:txBody>
          <a:bodyPr anchor="b"/>
          <a:lstStyle>
            <a:lvl1pPr marL="0" indent="0" algn="ctr">
              <a:buNone/>
              <a:defRPr sz="1600" b="0">
                <a:solidFill>
                  <a:srgbClr val="6B4A0B"/>
                </a:solidFill>
              </a:defRPr>
            </a:lvl1pPr>
            <a:lvl2pPr marL="457146" indent="0">
              <a:buNone/>
              <a:defRPr sz="2000" b="1"/>
            </a:lvl2pPr>
            <a:lvl3pPr marL="914293" indent="0">
              <a:buNone/>
              <a:defRPr sz="1800" b="1"/>
            </a:lvl3pPr>
            <a:lvl4pPr marL="1371440" indent="0">
              <a:buNone/>
              <a:defRPr sz="1600" b="1"/>
            </a:lvl4pPr>
            <a:lvl5pPr marL="1828586" indent="0">
              <a:buNone/>
              <a:defRPr sz="1600" b="1"/>
            </a:lvl5pPr>
            <a:lvl6pPr marL="2285733" indent="0">
              <a:buNone/>
              <a:defRPr sz="1600" b="1"/>
            </a:lvl6pPr>
            <a:lvl7pPr marL="2742879" indent="0">
              <a:buNone/>
              <a:defRPr sz="1600" b="1"/>
            </a:lvl7pPr>
            <a:lvl8pPr marL="3200026" indent="0">
              <a:buNone/>
              <a:defRPr sz="1600" b="1"/>
            </a:lvl8pPr>
            <a:lvl9pPr marL="3657172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 algn="ctr">
              <a:buNone/>
              <a:defRPr sz="1600" b="0">
                <a:solidFill>
                  <a:srgbClr val="6B4A0B"/>
                </a:solidFill>
              </a:defRPr>
            </a:lvl1pPr>
            <a:lvl2pPr marL="457146" indent="0">
              <a:buNone/>
              <a:defRPr sz="2000" b="1"/>
            </a:lvl2pPr>
            <a:lvl3pPr marL="914293" indent="0">
              <a:buNone/>
              <a:defRPr sz="1800" b="1"/>
            </a:lvl3pPr>
            <a:lvl4pPr marL="1371440" indent="0">
              <a:buNone/>
              <a:defRPr sz="1600" b="1"/>
            </a:lvl4pPr>
            <a:lvl5pPr marL="1828586" indent="0">
              <a:buNone/>
              <a:defRPr sz="1600" b="1"/>
            </a:lvl5pPr>
            <a:lvl6pPr marL="2285733" indent="0">
              <a:buNone/>
              <a:defRPr sz="1600" b="1"/>
            </a:lvl6pPr>
            <a:lvl7pPr marL="2742879" indent="0">
              <a:buNone/>
              <a:defRPr sz="1600" b="1"/>
            </a:lvl7pPr>
            <a:lvl8pPr marL="3200026" indent="0">
              <a:buNone/>
              <a:defRPr sz="1600" b="1"/>
            </a:lvl8pPr>
            <a:lvl9pPr marL="3657172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124924" y="340445"/>
            <a:ext cx="7926193" cy="55195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3475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124924" y="340445"/>
            <a:ext cx="7926193" cy="55195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537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3988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46" indent="0">
              <a:buNone/>
              <a:defRPr sz="1200"/>
            </a:lvl2pPr>
            <a:lvl3pPr marL="914293" indent="0">
              <a:buNone/>
              <a:defRPr sz="1000"/>
            </a:lvl3pPr>
            <a:lvl4pPr marL="1371440" indent="0">
              <a:buNone/>
              <a:defRPr sz="900"/>
            </a:lvl4pPr>
            <a:lvl5pPr marL="1828586" indent="0">
              <a:buNone/>
              <a:defRPr sz="900"/>
            </a:lvl5pPr>
            <a:lvl6pPr marL="2285733" indent="0">
              <a:buNone/>
              <a:defRPr sz="900"/>
            </a:lvl6pPr>
            <a:lvl7pPr marL="2742879" indent="0">
              <a:buNone/>
              <a:defRPr sz="900"/>
            </a:lvl7pPr>
            <a:lvl8pPr marL="3200026" indent="0">
              <a:buNone/>
              <a:defRPr sz="900"/>
            </a:lvl8pPr>
            <a:lvl9pPr marL="3657172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240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735224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46" indent="0">
              <a:buNone/>
              <a:defRPr sz="2800"/>
            </a:lvl2pPr>
            <a:lvl3pPr marL="914293" indent="0">
              <a:buNone/>
              <a:defRPr sz="2400"/>
            </a:lvl3pPr>
            <a:lvl4pPr marL="1371440" indent="0">
              <a:buNone/>
              <a:defRPr sz="2000"/>
            </a:lvl4pPr>
            <a:lvl5pPr marL="1828586" indent="0">
              <a:buNone/>
              <a:defRPr sz="2000"/>
            </a:lvl5pPr>
            <a:lvl6pPr marL="2285733" indent="0">
              <a:buNone/>
              <a:defRPr sz="2000"/>
            </a:lvl6pPr>
            <a:lvl7pPr marL="2742879" indent="0">
              <a:buNone/>
              <a:defRPr sz="2000"/>
            </a:lvl7pPr>
            <a:lvl8pPr marL="3200026" indent="0">
              <a:buNone/>
              <a:defRPr sz="2000"/>
            </a:lvl8pPr>
            <a:lvl9pPr marL="3657172" indent="0">
              <a:buNone/>
              <a:defRPr sz="2000"/>
            </a:lvl9pPr>
          </a:lstStyle>
          <a:p>
            <a:pPr lvl="0"/>
            <a:r>
              <a:rPr lang="es-ES_tradnl" noProof="0" dirty="0"/>
              <a:t>Arrastre la imagen al marcador de posición o haga clic en el icono para agregar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46" indent="0">
              <a:buNone/>
              <a:defRPr sz="1200"/>
            </a:lvl2pPr>
            <a:lvl3pPr marL="914293" indent="0">
              <a:buNone/>
              <a:defRPr sz="1000"/>
            </a:lvl3pPr>
            <a:lvl4pPr marL="1371440" indent="0">
              <a:buNone/>
              <a:defRPr sz="900"/>
            </a:lvl4pPr>
            <a:lvl5pPr marL="1828586" indent="0">
              <a:buNone/>
              <a:defRPr sz="900"/>
            </a:lvl5pPr>
            <a:lvl6pPr marL="2285733" indent="0">
              <a:buNone/>
              <a:defRPr sz="900"/>
            </a:lvl6pPr>
            <a:lvl7pPr marL="2742879" indent="0">
              <a:buNone/>
              <a:defRPr sz="900"/>
            </a:lvl7pPr>
            <a:lvl8pPr marL="3200026" indent="0">
              <a:buNone/>
              <a:defRPr sz="900"/>
            </a:lvl8pPr>
            <a:lvl9pPr marL="3657172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028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124924" y="340445"/>
            <a:ext cx="7926193" cy="55195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5188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6435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2075492"/>
            <a:ext cx="12192000" cy="161123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endParaRPr lang="es-E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CuadroTexto 8"/>
          <p:cNvSpPr txBox="1"/>
          <p:nvPr userDrawn="1"/>
        </p:nvSpPr>
        <p:spPr>
          <a:xfrm>
            <a:off x="5918147" y="352288"/>
            <a:ext cx="581003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5613" fontAlgn="base">
              <a:spcBef>
                <a:spcPct val="0"/>
              </a:spcBef>
              <a:spcAft>
                <a:spcPct val="0"/>
              </a:spcAft>
            </a:pPr>
            <a:r>
              <a:rPr lang="es-ES" sz="1600" dirty="0">
                <a:solidFill>
                  <a:srgbClr val="FFFFFF">
                    <a:lumMod val="50000"/>
                  </a:srgbClr>
                </a:solidFill>
                <a:latin typeface="Century Gothic"/>
                <a:cs typeface="Century Gothic"/>
              </a:rPr>
              <a:t>DIRECCIÓN EJECUTIVA DEL </a:t>
            </a:r>
            <a:br>
              <a:rPr lang="es-ES" sz="1600" dirty="0">
                <a:solidFill>
                  <a:srgbClr val="FFFFFF">
                    <a:lumMod val="50000"/>
                  </a:srgbClr>
                </a:solidFill>
                <a:latin typeface="Century Gothic"/>
                <a:cs typeface="Century Gothic"/>
              </a:rPr>
            </a:br>
            <a:r>
              <a:rPr lang="es-ES" sz="1600" dirty="0">
                <a:solidFill>
                  <a:srgbClr val="FFFFFF">
                    <a:lumMod val="50000"/>
                  </a:srgbClr>
                </a:solidFill>
                <a:latin typeface="Century Gothic"/>
                <a:cs typeface="Century Gothic"/>
              </a:rPr>
              <a:t>REGISTRO FEDERAL DE ELECTORES</a:t>
            </a:r>
          </a:p>
        </p:txBody>
      </p:sp>
      <p:sp>
        <p:nvSpPr>
          <p:cNvPr id="21" name="Marcador de texto 20"/>
          <p:cNvSpPr>
            <a:spLocks noGrp="1"/>
          </p:cNvSpPr>
          <p:nvPr>
            <p:ph type="body" sz="quarter" idx="10"/>
          </p:nvPr>
        </p:nvSpPr>
        <p:spPr>
          <a:xfrm>
            <a:off x="2364712" y="4111526"/>
            <a:ext cx="7521799" cy="991373"/>
          </a:xfrm>
        </p:spPr>
        <p:txBody>
          <a:bodyPr/>
          <a:lstStyle>
            <a:lvl1pPr marL="0" indent="0" algn="ctr">
              <a:buNone/>
              <a:defRPr sz="2000">
                <a:latin typeface="Century Gothic"/>
                <a:cs typeface="Century Gothic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s-ES_tradnl" dirty="0"/>
              <a:t>Haga clic para modificar el estilo de texto del patrón</a:t>
            </a:r>
            <a:endParaRPr lang="es-ES" dirty="0"/>
          </a:p>
        </p:txBody>
      </p:sp>
      <p:sp>
        <p:nvSpPr>
          <p:cNvPr id="23" name="Marcador de texto 22"/>
          <p:cNvSpPr>
            <a:spLocks noGrp="1"/>
          </p:cNvSpPr>
          <p:nvPr>
            <p:ph type="body" sz="quarter" idx="11"/>
          </p:nvPr>
        </p:nvSpPr>
        <p:spPr>
          <a:xfrm>
            <a:off x="2364714" y="5355460"/>
            <a:ext cx="7540073" cy="746890"/>
          </a:xfrm>
        </p:spPr>
        <p:txBody>
          <a:bodyPr/>
          <a:lstStyle>
            <a:lvl1pPr marL="0" indent="0" algn="ctr">
              <a:buNone/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/>
                <a:cs typeface="Century Gothic"/>
              </a:defRPr>
            </a:lvl1pPr>
            <a:lvl2pPr marL="45720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 algn="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 algn="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24" name="Marcador de texto 22"/>
          <p:cNvSpPr>
            <a:spLocks noGrp="1"/>
          </p:cNvSpPr>
          <p:nvPr>
            <p:ph type="body" sz="quarter" idx="12"/>
          </p:nvPr>
        </p:nvSpPr>
        <p:spPr>
          <a:xfrm>
            <a:off x="2364713" y="6115489"/>
            <a:ext cx="7540073" cy="406400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/>
                <a:cs typeface="Century Gothic"/>
              </a:defRPr>
            </a:lvl1pPr>
            <a:lvl2pPr marL="45720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 algn="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 algn="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26" name="Marcador de texto 25"/>
          <p:cNvSpPr>
            <a:spLocks noGrp="1"/>
          </p:cNvSpPr>
          <p:nvPr>
            <p:ph type="body" sz="quarter" idx="13" hasCustomPrompt="1"/>
          </p:nvPr>
        </p:nvSpPr>
        <p:spPr>
          <a:xfrm>
            <a:off x="2364712" y="2416855"/>
            <a:ext cx="7521799" cy="166736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Century Gothic"/>
                <a:cs typeface="Century Gothic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84722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28650" indent="-450850">
              <a:buSzPct val="100000"/>
              <a:buFont typeface="Wingdings" charset="2"/>
              <a:buChar char="▶"/>
              <a:defRPr>
                <a:latin typeface="Century Gothic"/>
                <a:cs typeface="Century Gothic"/>
              </a:defRPr>
            </a:lvl1pPr>
            <a:lvl2pPr marL="904875" indent="-284163">
              <a:defRPr>
                <a:latin typeface="Century Gothic"/>
                <a:cs typeface="Century Gothic"/>
              </a:defRPr>
            </a:lvl2pPr>
            <a:lvl3pPr>
              <a:defRPr>
                <a:latin typeface="Century Gothic"/>
                <a:cs typeface="Century Gothic"/>
              </a:defRPr>
            </a:lvl3pPr>
            <a:lvl4pPr>
              <a:defRPr>
                <a:latin typeface="Century Gothic"/>
                <a:cs typeface="Century Gothic"/>
              </a:defRPr>
            </a:lvl4pPr>
            <a:lvl5pPr>
              <a:defRPr>
                <a:latin typeface="Century Gothic"/>
                <a:cs typeface="Century Gothic"/>
              </a:defRPr>
            </a:lvl5pPr>
          </a:lstStyle>
          <a:p>
            <a:pPr lvl="0"/>
            <a:r>
              <a:rPr lang="es-ES_tradnl" dirty="0"/>
              <a:t> 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124924" y="340445"/>
            <a:ext cx="7926193" cy="551950"/>
          </a:xfrm>
        </p:spPr>
        <p:txBody>
          <a:bodyPr/>
          <a:lstStyle>
            <a:lvl1pPr>
              <a:defRPr>
                <a:latin typeface="Century Gothic"/>
                <a:cs typeface="Century Gothic"/>
              </a:defRPr>
            </a:lvl1pPr>
          </a:lstStyle>
          <a:p>
            <a:r>
              <a:rPr lang="es-ES_tradnl" dirty="0"/>
              <a:t>Clic para editar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831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3018934"/>
            <a:ext cx="12192000" cy="13360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endParaRPr lang="es-E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0296" y="3126894"/>
            <a:ext cx="5565253" cy="1254117"/>
          </a:xfrm>
        </p:spPr>
        <p:txBody>
          <a:bodyPr anchor="t">
            <a:normAutofit/>
          </a:bodyPr>
          <a:lstStyle>
            <a:lvl1pPr algn="ctr">
              <a:defRPr sz="3200" b="0" cap="all">
                <a:solidFill>
                  <a:srgbClr val="FFFFFF"/>
                </a:solidFill>
              </a:defRPr>
            </a:lvl1pPr>
          </a:lstStyle>
          <a:p>
            <a:r>
              <a:rPr lang="es-ES_tradnl" dirty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0296" y="1518748"/>
            <a:ext cx="5565253" cy="1500187"/>
          </a:xfrm>
        </p:spPr>
        <p:txBody>
          <a:bodyPr anchor="b"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1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9852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2"/>
          </a:xfrm>
        </p:spPr>
        <p:txBody>
          <a:bodyPr anchor="b"/>
          <a:lstStyle>
            <a:lvl1pPr marL="0" indent="0" algn="ctr">
              <a:buNone/>
              <a:defRPr sz="1600" b="0">
                <a:solidFill>
                  <a:srgbClr val="6B4A0B"/>
                </a:solidFill>
              </a:defRPr>
            </a:lvl1pPr>
            <a:lvl2pPr marL="457146" indent="0">
              <a:buNone/>
              <a:defRPr sz="2000" b="1"/>
            </a:lvl2pPr>
            <a:lvl3pPr marL="914293" indent="0">
              <a:buNone/>
              <a:defRPr sz="1800" b="1"/>
            </a:lvl3pPr>
            <a:lvl4pPr marL="1371440" indent="0">
              <a:buNone/>
              <a:defRPr sz="1600" b="1"/>
            </a:lvl4pPr>
            <a:lvl5pPr marL="1828586" indent="0">
              <a:buNone/>
              <a:defRPr sz="1600" b="1"/>
            </a:lvl5pPr>
            <a:lvl6pPr marL="2285733" indent="0">
              <a:buNone/>
              <a:defRPr sz="1600" b="1"/>
            </a:lvl6pPr>
            <a:lvl7pPr marL="2742879" indent="0">
              <a:buNone/>
              <a:defRPr sz="1600" b="1"/>
            </a:lvl7pPr>
            <a:lvl8pPr marL="3200026" indent="0">
              <a:buNone/>
              <a:defRPr sz="1600" b="1"/>
            </a:lvl8pPr>
            <a:lvl9pPr marL="3657172" indent="0">
              <a:buNone/>
              <a:defRPr sz="1600" b="1"/>
            </a:lvl9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 algn="ctr">
              <a:buNone/>
              <a:defRPr sz="1600" b="0">
                <a:solidFill>
                  <a:srgbClr val="6B4A0B"/>
                </a:solidFill>
              </a:defRPr>
            </a:lvl1pPr>
            <a:lvl2pPr marL="457146" indent="0">
              <a:buNone/>
              <a:defRPr sz="2000" b="1"/>
            </a:lvl2pPr>
            <a:lvl3pPr marL="914293" indent="0">
              <a:buNone/>
              <a:defRPr sz="1800" b="1"/>
            </a:lvl3pPr>
            <a:lvl4pPr marL="1371440" indent="0">
              <a:buNone/>
              <a:defRPr sz="1600" b="1"/>
            </a:lvl4pPr>
            <a:lvl5pPr marL="1828586" indent="0">
              <a:buNone/>
              <a:defRPr sz="1600" b="1"/>
            </a:lvl5pPr>
            <a:lvl6pPr marL="2285733" indent="0">
              <a:buNone/>
              <a:defRPr sz="1600" b="1"/>
            </a:lvl6pPr>
            <a:lvl7pPr marL="2742879" indent="0">
              <a:buNone/>
              <a:defRPr sz="1600" b="1"/>
            </a:lvl7pPr>
            <a:lvl8pPr marL="3200026" indent="0">
              <a:buNone/>
              <a:defRPr sz="1600" b="1"/>
            </a:lvl8pPr>
            <a:lvl9pPr marL="3657172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124924" y="340445"/>
            <a:ext cx="7926193" cy="551950"/>
          </a:xfrm>
        </p:spPr>
        <p:txBody>
          <a:bodyPr/>
          <a:lstStyle/>
          <a:p>
            <a:r>
              <a:rPr lang="es-ES_tradnl" dirty="0"/>
              <a:t>Clic para editar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4632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124924" y="340445"/>
            <a:ext cx="7926193" cy="551950"/>
          </a:xfrm>
        </p:spPr>
        <p:txBody>
          <a:bodyPr/>
          <a:lstStyle/>
          <a:p>
            <a:r>
              <a:rPr lang="es-ES_tradnl" dirty="0"/>
              <a:t>Clic para editar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5241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>
              <a:defRPr/>
            </a:pPr>
            <a:r>
              <a:rPr lang="es-ES" sz="800" dirty="0"/>
              <a:t>Nombre del Área</a:t>
            </a:r>
            <a:r>
              <a:rPr lang="es-ES_tradnl" sz="800" dirty="0">
                <a:solidFill>
                  <a:srgbClr val="6B4A0B"/>
                </a:solidFill>
              </a:rPr>
              <a:t> </a:t>
            </a:r>
            <a:r>
              <a:rPr lang="es-ES_tradnl" dirty="0">
                <a:solidFill>
                  <a:srgbClr val="6B4A0B"/>
                </a:solidFill>
              </a:rPr>
              <a:t>| </a:t>
            </a:r>
            <a:fld id="{939C664E-1C2F-4D95-AF82-FF8D27121A9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124924" y="340445"/>
            <a:ext cx="7926193" cy="551950"/>
          </a:xfrm>
        </p:spPr>
        <p:txBody>
          <a:bodyPr/>
          <a:lstStyle/>
          <a:p>
            <a:r>
              <a:rPr lang="es-ES_tradnl" dirty="0"/>
              <a:t>Clic para editar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2001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2075492"/>
            <a:ext cx="12192000" cy="161123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Rectángulo 1"/>
          <p:cNvSpPr/>
          <p:nvPr/>
        </p:nvSpPr>
        <p:spPr>
          <a:xfrm>
            <a:off x="0" y="2075492"/>
            <a:ext cx="12192000" cy="161123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9" name="CuadroTexto 8"/>
          <p:cNvSpPr txBox="1"/>
          <p:nvPr/>
        </p:nvSpPr>
        <p:spPr>
          <a:xfrm>
            <a:off x="5918147" y="352288"/>
            <a:ext cx="581003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b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DIRECCIÓN EJECUTIVA</a:t>
            </a:r>
            <a:r>
              <a:rPr lang="es-ES" sz="1600" b="0" baseline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 DEL </a:t>
            </a:r>
            <a:br>
              <a:rPr lang="es-ES" sz="1600" b="0" baseline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</a:br>
            <a:r>
              <a:rPr lang="es-ES" sz="1600" b="0" baseline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REGISTRO FEDERAL DE ELECTORES</a:t>
            </a:r>
          </a:p>
        </p:txBody>
      </p:sp>
      <p:sp>
        <p:nvSpPr>
          <p:cNvPr id="21" name="Marcador de texto 20"/>
          <p:cNvSpPr>
            <a:spLocks noGrp="1"/>
          </p:cNvSpPr>
          <p:nvPr>
            <p:ph type="body" sz="quarter" idx="10"/>
          </p:nvPr>
        </p:nvSpPr>
        <p:spPr>
          <a:xfrm>
            <a:off x="946776" y="3824771"/>
            <a:ext cx="10305277" cy="991373"/>
          </a:xfrm>
        </p:spPr>
        <p:txBody>
          <a:bodyPr/>
          <a:lstStyle>
            <a:lvl1pPr marL="0" indent="0" algn="ctr">
              <a:buNone/>
              <a:defRPr sz="2000">
                <a:latin typeface="Century Gothic"/>
                <a:cs typeface="Century Gothic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23" name="Marcador de texto 22"/>
          <p:cNvSpPr>
            <a:spLocks noGrp="1"/>
          </p:cNvSpPr>
          <p:nvPr>
            <p:ph type="body" sz="quarter" idx="11"/>
          </p:nvPr>
        </p:nvSpPr>
        <p:spPr>
          <a:xfrm>
            <a:off x="2364714" y="5355461"/>
            <a:ext cx="7540073" cy="488689"/>
          </a:xfrm>
        </p:spPr>
        <p:txBody>
          <a:bodyPr/>
          <a:lstStyle>
            <a:lvl1pPr marL="0" indent="0" algn="ctr">
              <a:buNone/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/>
                <a:cs typeface="Century Gothic"/>
              </a:defRPr>
            </a:lvl1pPr>
            <a:lvl2pPr marL="45720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 algn="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 algn="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24" name="Marcador de texto 22"/>
          <p:cNvSpPr>
            <a:spLocks noGrp="1"/>
          </p:cNvSpPr>
          <p:nvPr>
            <p:ph type="body" sz="quarter" idx="12"/>
          </p:nvPr>
        </p:nvSpPr>
        <p:spPr>
          <a:xfrm>
            <a:off x="2364713" y="5856052"/>
            <a:ext cx="7540073" cy="406400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/>
                <a:cs typeface="Century Gothic"/>
              </a:defRPr>
            </a:lvl1pPr>
            <a:lvl2pPr marL="45720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 algn="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 algn="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26" name="Marcador de texto 25"/>
          <p:cNvSpPr>
            <a:spLocks noGrp="1"/>
          </p:cNvSpPr>
          <p:nvPr>
            <p:ph type="body" sz="quarter" idx="13" hasCustomPrompt="1"/>
          </p:nvPr>
        </p:nvSpPr>
        <p:spPr>
          <a:xfrm>
            <a:off x="946776" y="2416855"/>
            <a:ext cx="10305277" cy="1667360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Century Gothic"/>
                <a:cs typeface="Century Gothic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5918147" y="352288"/>
            <a:ext cx="581003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b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DIRECCIÓN EJECUTIVA</a:t>
            </a:r>
            <a:r>
              <a:rPr lang="es-ES" sz="1600" b="0" baseline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 DEL </a:t>
            </a:r>
            <a:br>
              <a:rPr lang="es-ES" sz="1600" b="0" baseline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</a:br>
            <a:r>
              <a:rPr lang="es-ES" sz="1600" b="0" baseline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REGISTRO FEDERAL DE ELECTORES</a:t>
            </a:r>
          </a:p>
        </p:txBody>
      </p:sp>
      <p:sp>
        <p:nvSpPr>
          <p:cNvPr id="11" name="Rectángulo 10"/>
          <p:cNvSpPr/>
          <p:nvPr userDrawn="1"/>
        </p:nvSpPr>
        <p:spPr>
          <a:xfrm>
            <a:off x="0" y="2075492"/>
            <a:ext cx="12192000" cy="161123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5918147" y="352288"/>
            <a:ext cx="581003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b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DIRECCIÓN EJECUTIVA</a:t>
            </a:r>
            <a:r>
              <a:rPr lang="es-ES" sz="1600" b="0" baseline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 DEL </a:t>
            </a:r>
            <a:br>
              <a:rPr lang="es-ES" sz="1600" b="0" baseline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</a:br>
            <a:r>
              <a:rPr lang="es-ES" sz="1600" b="0" baseline="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REGISTRO FEDERAL DE ELECTORES</a:t>
            </a:r>
          </a:p>
        </p:txBody>
      </p:sp>
    </p:spTree>
    <p:extLst>
      <p:ext uri="{BB962C8B-B14F-4D97-AF65-F5344CB8AC3E}">
        <p14:creationId xmlns:p14="http://schemas.microsoft.com/office/powerpoint/2010/main" val="2108568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26637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61065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96010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97609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87693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94177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1168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3C408-3D86-0441-A675-C824D35ECD2B}" type="datetimeFigureOut">
              <a:rPr lang="es-ES" smtClean="0"/>
              <a:t>30/11/2020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65DA7-B690-5C4D-9B38-9EBE3A4B26D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82399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-66675"/>
            <a:ext cx="10441517" cy="1143000"/>
          </a:xfrm>
          <a:prstGeom prst="rect">
            <a:avLst/>
          </a:prstGeom>
        </p:spPr>
        <p:txBody>
          <a:bodyPr vert="horz" lIns="91429" tIns="45714" rIns="91429" bIns="45714" rtlCol="0" anchor="ctr">
            <a:normAutofit/>
          </a:bodyPr>
          <a:lstStyle/>
          <a:p>
            <a:r>
              <a:rPr lang="es-ES_tradnl" dirty="0"/>
              <a:t>Clic para editar título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338263"/>
            <a:ext cx="10439400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marL="341313" marR="0" lvl="0" indent="-3413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Pct val="100000"/>
              <a:buFont typeface="Webdings" pitchFamily="18" charset="2"/>
              <a:buChar char=""/>
              <a:tabLst/>
              <a:defRPr/>
            </a:pPr>
            <a:r>
              <a:rPr kumimoji="0" lang="es-ES_tradnl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Haga clic para modificar el estilo de texto del patrón</a:t>
            </a:r>
          </a:p>
          <a:p>
            <a:pPr marL="741363" marR="0" lvl="1" indent="-28416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Pct val="70000"/>
              <a:buFont typeface="Lucida Grande"/>
              <a:buChar char="▹"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Segundo nivel</a:t>
            </a:r>
          </a:p>
          <a:p>
            <a:pPr marL="1141413" marR="0" lvl="2" indent="-2270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Pct val="80000"/>
              <a:buFont typeface="Lucida Grande"/>
              <a:buChar char="▾"/>
              <a:tabLst/>
              <a:defRPr/>
            </a:pPr>
            <a:r>
              <a:rPr kumimoji="0" lang="es-ES_tradn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Tercer nivel</a:t>
            </a:r>
          </a:p>
          <a:p>
            <a:pPr marL="1598613" marR="0" lvl="3" indent="-2270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Tx/>
              <a:buFont typeface="Lucida Grande"/>
              <a:buChar char="▿"/>
              <a:tabLst/>
              <a:defRPr/>
            </a:pPr>
            <a:r>
              <a:rPr kumimoji="0" lang="es-ES_tradn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Cuarto nivel</a:t>
            </a:r>
          </a:p>
          <a:p>
            <a:pPr marL="2055813" marR="0" lvl="4" indent="-227013" algn="l" defTabSz="45561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41345"/>
              </a:buClr>
              <a:buSzTx/>
              <a:buFont typeface="Arial" charset="0"/>
              <a:buChar char="•"/>
              <a:tabLst/>
              <a:defRPr/>
            </a:pPr>
            <a:r>
              <a:rPr kumimoji="0" lang="es-ES_tradn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Quinto nivel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10018" y="6421438"/>
            <a:ext cx="4372383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000000"/>
                </a:solidFill>
                <a:latin typeface="Century Gothic"/>
                <a:cs typeface="Century Gothic"/>
              </a:defRPr>
            </a:lvl1pPr>
          </a:lstStyle>
          <a:p>
            <a:pPr defTabSz="455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_tradnl">
                <a:solidFill>
                  <a:srgbClr val="790A14"/>
                </a:solidFill>
              </a:rPr>
              <a:t>|</a:t>
            </a:r>
            <a:r>
              <a:rPr lang="es-ES_tradnl">
                <a:solidFill>
                  <a:srgbClr val="6B4A0B"/>
                </a:solidFill>
              </a:rPr>
              <a:t> </a:t>
            </a:r>
            <a:fld id="{939C664E-1C2F-4D95-AF82-FF8D27121A91}" type="slidenum">
              <a:rPr lang="en-US" smtClean="0"/>
              <a:pPr defTabSz="455613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7392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hf hdr="0" ftr="0" dt="0"/>
  <p:txStyles>
    <p:titleStyle>
      <a:lvl1pPr algn="r" defTabSz="455613" rtl="0" eaLnBrk="1" fontAlgn="base" hangingPunct="1">
        <a:spcBef>
          <a:spcPct val="0"/>
        </a:spcBef>
        <a:spcAft>
          <a:spcPct val="0"/>
        </a:spcAft>
        <a:defRPr sz="2800" kern="1200" cap="none">
          <a:solidFill>
            <a:srgbClr val="641345"/>
          </a:solidFill>
          <a:latin typeface="Century Gothic"/>
          <a:ea typeface="+mj-ea"/>
          <a:cs typeface="Century Gothic"/>
        </a:defRPr>
      </a:lvl1pPr>
      <a:lvl2pPr algn="r" defTabSz="455613" rtl="0" eaLnBrk="1" fontAlgn="base" hangingPunct="1">
        <a:spcBef>
          <a:spcPct val="0"/>
        </a:spcBef>
        <a:spcAft>
          <a:spcPct val="0"/>
        </a:spcAft>
        <a:defRPr sz="2400">
          <a:solidFill>
            <a:srgbClr val="983C3A"/>
          </a:solidFill>
          <a:latin typeface="Calibri" pitchFamily="34" charset="0"/>
        </a:defRPr>
      </a:lvl2pPr>
      <a:lvl3pPr algn="r" defTabSz="455613" rtl="0" eaLnBrk="1" fontAlgn="base" hangingPunct="1">
        <a:spcBef>
          <a:spcPct val="0"/>
        </a:spcBef>
        <a:spcAft>
          <a:spcPct val="0"/>
        </a:spcAft>
        <a:defRPr sz="2400">
          <a:solidFill>
            <a:srgbClr val="983C3A"/>
          </a:solidFill>
          <a:latin typeface="Calibri" pitchFamily="34" charset="0"/>
        </a:defRPr>
      </a:lvl3pPr>
      <a:lvl4pPr algn="r" defTabSz="455613" rtl="0" eaLnBrk="1" fontAlgn="base" hangingPunct="1">
        <a:spcBef>
          <a:spcPct val="0"/>
        </a:spcBef>
        <a:spcAft>
          <a:spcPct val="0"/>
        </a:spcAft>
        <a:defRPr sz="2400">
          <a:solidFill>
            <a:srgbClr val="983C3A"/>
          </a:solidFill>
          <a:latin typeface="Calibri" pitchFamily="34" charset="0"/>
        </a:defRPr>
      </a:lvl4pPr>
      <a:lvl5pPr algn="r" defTabSz="455613" rtl="0" eaLnBrk="1" fontAlgn="base" hangingPunct="1">
        <a:spcBef>
          <a:spcPct val="0"/>
        </a:spcBef>
        <a:spcAft>
          <a:spcPct val="0"/>
        </a:spcAft>
        <a:defRPr sz="2400">
          <a:solidFill>
            <a:srgbClr val="983C3A"/>
          </a:solidFill>
          <a:latin typeface="Calibri" pitchFamily="34" charset="0"/>
        </a:defRPr>
      </a:lvl5pPr>
      <a:lvl6pPr marL="457200" algn="r" defTabSz="455613" rtl="0" eaLnBrk="1" fontAlgn="base" hangingPunct="1">
        <a:spcBef>
          <a:spcPct val="0"/>
        </a:spcBef>
        <a:spcAft>
          <a:spcPct val="0"/>
        </a:spcAft>
        <a:defRPr sz="2400">
          <a:solidFill>
            <a:srgbClr val="983C3A"/>
          </a:solidFill>
          <a:latin typeface="Calibri" pitchFamily="34" charset="0"/>
        </a:defRPr>
      </a:lvl6pPr>
      <a:lvl7pPr marL="914400" algn="r" defTabSz="455613" rtl="0" eaLnBrk="1" fontAlgn="base" hangingPunct="1">
        <a:spcBef>
          <a:spcPct val="0"/>
        </a:spcBef>
        <a:spcAft>
          <a:spcPct val="0"/>
        </a:spcAft>
        <a:defRPr sz="2400">
          <a:solidFill>
            <a:srgbClr val="983C3A"/>
          </a:solidFill>
          <a:latin typeface="Calibri" pitchFamily="34" charset="0"/>
        </a:defRPr>
      </a:lvl7pPr>
      <a:lvl8pPr marL="1371600" algn="r" defTabSz="455613" rtl="0" eaLnBrk="1" fontAlgn="base" hangingPunct="1">
        <a:spcBef>
          <a:spcPct val="0"/>
        </a:spcBef>
        <a:spcAft>
          <a:spcPct val="0"/>
        </a:spcAft>
        <a:defRPr sz="2400">
          <a:solidFill>
            <a:srgbClr val="983C3A"/>
          </a:solidFill>
          <a:latin typeface="Calibri" pitchFamily="34" charset="0"/>
        </a:defRPr>
      </a:lvl8pPr>
      <a:lvl9pPr marL="1828800" algn="r" defTabSz="455613" rtl="0" eaLnBrk="1" fontAlgn="base" hangingPunct="1">
        <a:spcBef>
          <a:spcPct val="0"/>
        </a:spcBef>
        <a:spcAft>
          <a:spcPct val="0"/>
        </a:spcAft>
        <a:defRPr sz="2400">
          <a:solidFill>
            <a:srgbClr val="983C3A"/>
          </a:solidFill>
          <a:latin typeface="Calibri" pitchFamily="34" charset="0"/>
        </a:defRPr>
      </a:lvl9pPr>
    </p:titleStyle>
    <p:bodyStyle>
      <a:lvl1pPr marL="341313" marR="0" indent="-341313" algn="l" defTabSz="455613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41345"/>
        </a:buClr>
        <a:buSzPct val="100000"/>
        <a:buFont typeface="Webdings" pitchFamily="18" charset="2"/>
        <a:buChar char=""/>
        <a:tabLst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1363" marR="0" indent="-284163" algn="l" defTabSz="455613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41345"/>
        </a:buClr>
        <a:buSzPct val="70000"/>
        <a:buFont typeface="Lucida Grande"/>
        <a:buChar char="▹"/>
        <a:tabLst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1413" marR="0" indent="-227013" algn="l" defTabSz="455613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41345"/>
        </a:buClr>
        <a:buSzPct val="80000"/>
        <a:buFont typeface="Lucida Grande"/>
        <a:buChar char="▾"/>
        <a:tabLst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598613" marR="0" indent="-227013" algn="l" defTabSz="455613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41345"/>
        </a:buClr>
        <a:buSzTx/>
        <a:buFont typeface="Lucida Grande"/>
        <a:buChar char="▿"/>
        <a:tabLst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5813" marR="0" indent="-227013" algn="l" defTabSz="455613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41345"/>
        </a:buClr>
        <a:buSzTx/>
        <a:buFont typeface="Arial" charset="0"/>
        <a:buChar char="•"/>
        <a:tabLst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306" indent="-228573" algn="l" defTabSz="45714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53" indent="-228573" algn="l" defTabSz="45714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99" indent="-228573" algn="l" defTabSz="45714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46" indent="-228573" algn="l" defTabSz="45714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6" algn="l" defTabSz="4571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3" algn="l" defTabSz="4571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0" algn="l" defTabSz="4571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6" algn="l" defTabSz="4571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33" algn="l" defTabSz="4571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9" algn="l" defTabSz="4571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26" algn="l" defTabSz="4571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72" algn="l" defTabSz="4571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2" descr="Imagen que contiene texto, mapa&#10;&#10;Descripción generada automáticamente">
            <a:extLst>
              <a:ext uri="{FF2B5EF4-FFF2-40B4-BE49-F238E27FC236}">
                <a16:creationId xmlns:a16="http://schemas.microsoft.com/office/drawing/2014/main" id="{22CFA238-5977-4DBB-9C96-DEE2E54C7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4425" y="1082631"/>
            <a:ext cx="3400224" cy="4466659"/>
          </a:xfrm>
          <a:prstGeom prst="rect">
            <a:avLst/>
          </a:prstGeom>
        </p:spPr>
      </p:pic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FDE507B-4F93-4601-B886-6BEBA09CA3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7314" y="3831566"/>
            <a:ext cx="6218944" cy="912863"/>
          </a:xfrm>
        </p:spPr>
        <p:txBody>
          <a:bodyPr/>
          <a:lstStyle/>
          <a:p>
            <a:pPr algn="ctr"/>
            <a:r>
              <a:rPr lang="es-MX" sz="2400" dirty="0">
                <a:solidFill>
                  <a:srgbClr val="FF00FF"/>
                </a:solidFill>
              </a:rPr>
              <a:t>Escenario Final</a:t>
            </a:r>
            <a:endParaRPr lang="es-MX" sz="2400" b="1" dirty="0">
              <a:solidFill>
                <a:srgbClr val="FF00FF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BA0C06-F828-4F28-9FD5-C7F84F634C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1624" y="1848904"/>
            <a:ext cx="7103529" cy="1667360"/>
          </a:xfrm>
        </p:spPr>
        <p:txBody>
          <a:bodyPr/>
          <a:lstStyle/>
          <a:p>
            <a:r>
              <a:rPr lang="es-MX" sz="3600" dirty="0"/>
              <a:t>Demarcaciones municipales electorales del estado de Nayarit 2020</a:t>
            </a:r>
          </a:p>
          <a:p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3288545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945FF062-5B75-44AF-80B0-3161BF74B86D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009 Del Nayar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836CAD3-E6AF-4225-B2E2-FA4AED0BB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6127" y="1026351"/>
            <a:ext cx="3986881" cy="578234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670120C-E610-4E9D-B27D-78AD655CE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98" y="2737039"/>
            <a:ext cx="55530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69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010 </a:t>
            </a:r>
            <a:r>
              <a:rPr lang="es-MX" dirty="0" err="1">
                <a:solidFill>
                  <a:srgbClr val="FF00FF"/>
                </a:solidFill>
              </a:rPr>
              <a:t>Rosamorada</a:t>
            </a:r>
            <a:endParaRPr lang="es-MX" dirty="0">
              <a:solidFill>
                <a:srgbClr val="FF00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03F0D6-4568-4295-96BC-7864BF5B0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24853"/>
            <a:ext cx="5248275" cy="37528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D43C81-ED39-4CEE-9632-82567B50A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2473" y="2948815"/>
            <a:ext cx="4591050" cy="13049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1D1B54-77D4-45D4-B4BA-F19806CB1C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7348" y="4434715"/>
            <a:ext cx="27813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71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011 Ruiz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E51EDBA-1209-45E1-9F2F-6317751B1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118" y="1294915"/>
            <a:ext cx="7509882" cy="524931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9C94347-E3A9-48F9-991B-A43FB773DC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538" y="2859439"/>
            <a:ext cx="4813578" cy="173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048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012 San Blas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E94BC29-6D50-41A4-A8C0-AA467E78F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34" y="942674"/>
            <a:ext cx="5755396" cy="587946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55C4CF7-ED86-4445-AB27-7B7A68A44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4" y="6078071"/>
            <a:ext cx="634039" cy="71972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DECCCD1-9F19-42BB-A4E3-28CBFC0856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1309" y="2939302"/>
            <a:ext cx="4823042" cy="165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244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013 San Pedro Lagunillas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FADA746-82A6-4FC6-9164-DFE426D6C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220" y="1001788"/>
            <a:ext cx="4455664" cy="585621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A35518D-049B-48F4-94C8-E0CCB9A78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188" y="3429001"/>
            <a:ext cx="4993342" cy="156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17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014 Santa María del Oro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B93A76F-5DEE-49F4-83B3-16955843C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86" y="939661"/>
            <a:ext cx="4944699" cy="591833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EBFA955-29A6-45F5-981A-912945835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470" y="2500668"/>
            <a:ext cx="5172636" cy="191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091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015 Santiago Ixcuintla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97C8D1A-671B-40D6-98FB-26045F54E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6" y="959224"/>
            <a:ext cx="6654318" cy="589877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9154888-B8F2-41A9-903D-73BC17D51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449" y="2629740"/>
            <a:ext cx="5368419" cy="225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76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016 Tecuala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DC26A0C-77F1-4AA6-9DF0-9204C35CAE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68" y="938864"/>
            <a:ext cx="7245199" cy="591913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8B31D7B-C2C4-4FB6-BC78-77120C39C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649" y="2884019"/>
            <a:ext cx="5183281" cy="189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793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017 Tepic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9B04E6-120C-450A-A39E-A4BA951DC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5" y="945775"/>
            <a:ext cx="5152055" cy="487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CA36312-1D95-40A4-ACAF-A5485D2BB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1280" y="1051554"/>
            <a:ext cx="3689256" cy="324254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7E8C10E-395B-474B-9287-6DF1E9A4EC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6730" y="4363544"/>
            <a:ext cx="4759500" cy="22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03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85BF196-5F00-4102-B3BF-FCBBF9F6B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677" y="1193534"/>
            <a:ext cx="9006323" cy="4757804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018 Tuxpan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7C8850C-B8DF-436B-A956-9CC546716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5402"/>
            <a:ext cx="4797799" cy="176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556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8787D67-2606-4CEF-998A-5DBE8B650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9" y="940835"/>
            <a:ext cx="8342310" cy="5397212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id="{E8BC7299-1EDD-441B-BB2A-920D12B3C515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001 Acaponeta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4EE5585-9298-44D3-B429-67530E9ECF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0478" y="4966447"/>
            <a:ext cx="4561522" cy="189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8010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019 Xalisco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4A51BC7-5E83-4CBC-9C21-3399605F44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8" y="930593"/>
            <a:ext cx="8462682" cy="428563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2F423D0-4EAF-403B-A2F8-52882D675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8157" y="4623928"/>
            <a:ext cx="55721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991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020 La Yesca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3CD45F2-EC8B-4E70-9F27-DFBC95A5E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0773" y="968188"/>
            <a:ext cx="5841421" cy="588981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CFACF18-778C-4B77-A3C4-13A3DA138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65" y="2641833"/>
            <a:ext cx="55530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94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32E5D8C-EC72-4C62-8411-0E701CDDB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69743"/>
            <a:ext cx="7064014" cy="5404163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C455A885-2B4A-4E40-948F-29B6541F90C6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002 Ahuacatlán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9E25B4F-8276-4659-BF7F-F0EFFB8B20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240" y="3012143"/>
            <a:ext cx="4809712" cy="173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493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50371" y="323679"/>
            <a:ext cx="3490058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5613" fontAlgn="base">
              <a:spcBef>
                <a:spcPct val="0"/>
              </a:spcBef>
              <a:spcAft>
                <a:spcPct val="0"/>
              </a:spcAft>
            </a:pPr>
            <a:r>
              <a:rPr lang="es-MX" sz="2300" dirty="0">
                <a:solidFill>
                  <a:srgbClr val="FF00FF"/>
                </a:solidFill>
                <a:latin typeface="Century Gothic"/>
                <a:ea typeface="+mj-ea"/>
                <a:cs typeface="Century Gothic"/>
              </a:rPr>
              <a:t>003 Amatlán de Cañas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06B7858-22C4-4B25-BDAF-B8A7092248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907" y="933084"/>
            <a:ext cx="5410201" cy="592491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6341ECF-4098-42F5-A8FF-C8C54A0722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149" y="3369428"/>
            <a:ext cx="5667122" cy="177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221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0C1311E7-17F2-43E9-9EA6-4B33DC6E7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1851"/>
            <a:ext cx="7856607" cy="4890337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sz="2300" dirty="0">
                <a:solidFill>
                  <a:srgbClr val="FF00FF"/>
                </a:solidFill>
              </a:rPr>
              <a:t>004 Bahía de Banderas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5F12862-2F04-4A6E-AD4C-50AF2DFF9C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175" y="3184821"/>
            <a:ext cx="5164181" cy="218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1030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4C801CB9-B2D1-4C55-ABD8-4372FBEE1D66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005 Compostela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7CCF465-3443-414E-9B82-276161E12F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002" y="1072198"/>
            <a:ext cx="5881736" cy="554240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82EB984-7EEE-42B9-B53A-21343E0E7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00282"/>
            <a:ext cx="3350835" cy="242625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45B0459-8083-4E7B-BDF8-A5D5FE0E07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122" y="4706471"/>
            <a:ext cx="2446957" cy="190813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1D9B953-EDD2-44F0-9A0B-662014CBDB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4292" y="3666565"/>
            <a:ext cx="4016188" cy="1686661"/>
          </a:xfrm>
          <a:prstGeom prst="rect">
            <a:avLst/>
          </a:prstGeom>
        </p:spPr>
      </p:pic>
      <p:sp>
        <p:nvSpPr>
          <p:cNvPr id="25" name="Elipse 24">
            <a:extLst>
              <a:ext uri="{FF2B5EF4-FFF2-40B4-BE49-F238E27FC236}">
                <a16:creationId xmlns:a16="http://schemas.microsoft.com/office/drawing/2014/main" id="{3635C3E0-98F5-4DD7-833E-E671EDD8FA89}"/>
              </a:ext>
            </a:extLst>
          </p:cNvPr>
          <p:cNvSpPr/>
          <p:nvPr/>
        </p:nvSpPr>
        <p:spPr>
          <a:xfrm>
            <a:off x="8114292" y="4586682"/>
            <a:ext cx="1045029" cy="144491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22A036CF-7A80-4DBE-B08A-F7AD9738196A}"/>
              </a:ext>
            </a:extLst>
          </p:cNvPr>
          <p:cNvSpPr/>
          <p:nvPr/>
        </p:nvSpPr>
        <p:spPr>
          <a:xfrm>
            <a:off x="152063" y="3666565"/>
            <a:ext cx="520290" cy="50202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9326480C-8C34-448A-BB31-8FE68D91AD72}"/>
              </a:ext>
            </a:extLst>
          </p:cNvPr>
          <p:cNvSpPr/>
          <p:nvPr/>
        </p:nvSpPr>
        <p:spPr>
          <a:xfrm>
            <a:off x="1789383" y="4658928"/>
            <a:ext cx="640973" cy="67100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4B58C0D-4315-4D27-9B3A-C976EFA06112}"/>
              </a:ext>
            </a:extLst>
          </p:cNvPr>
          <p:cNvSpPr txBox="1"/>
          <p:nvPr/>
        </p:nvSpPr>
        <p:spPr>
          <a:xfrm>
            <a:off x="700666" y="1028673"/>
            <a:ext cx="2098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MX" sz="1200" b="1" dirty="0">
                <a:solidFill>
                  <a:schemeClr val="tx1">
                    <a:lumMod val="50000"/>
                  </a:schemeClr>
                </a:solidFill>
                <a:latin typeface="Century Gothic"/>
                <a:cs typeface="Century Gothic"/>
              </a:rPr>
              <a:t>Discontinuidad originada </a:t>
            </a:r>
          </a:p>
          <a:p>
            <a:pPr algn="r"/>
            <a:r>
              <a:rPr lang="es-MX" sz="1200" b="1" dirty="0">
                <a:solidFill>
                  <a:schemeClr val="tx1">
                    <a:lumMod val="50000"/>
                  </a:schemeClr>
                </a:solidFill>
                <a:latin typeface="Century Gothic"/>
                <a:cs typeface="Century Gothic"/>
              </a:rPr>
              <a:t>por secciones completas</a:t>
            </a: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FCA590FD-E00F-4152-A987-2170E417354A}"/>
              </a:ext>
            </a:extLst>
          </p:cNvPr>
          <p:cNvSpPr/>
          <p:nvPr/>
        </p:nvSpPr>
        <p:spPr>
          <a:xfrm>
            <a:off x="289975" y="1825767"/>
            <a:ext cx="1648891" cy="1599314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2E4AA75A-A024-4ADB-97AE-CF2BA55810F3}"/>
              </a:ext>
            </a:extLst>
          </p:cNvPr>
          <p:cNvSpPr/>
          <p:nvPr/>
        </p:nvSpPr>
        <p:spPr>
          <a:xfrm>
            <a:off x="506195" y="5409523"/>
            <a:ext cx="1229088" cy="1205080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144C897B-4532-4AC9-91E4-E3E52E128C7E}"/>
              </a:ext>
            </a:extLst>
          </p:cNvPr>
          <p:cNvSpPr txBox="1"/>
          <p:nvPr/>
        </p:nvSpPr>
        <p:spPr>
          <a:xfrm>
            <a:off x="354422" y="4125242"/>
            <a:ext cx="2383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tx1">
                    <a:lumMod val="50000"/>
                  </a:schemeClr>
                </a:solidFill>
                <a:latin typeface="Century Gothic"/>
                <a:cs typeface="Century Gothic"/>
              </a:rPr>
              <a:t>Discontinuidad originada </a:t>
            </a:r>
          </a:p>
          <a:p>
            <a:pPr algn="ctr"/>
            <a:r>
              <a:rPr lang="es-MX" sz="1200" b="1" dirty="0">
                <a:solidFill>
                  <a:schemeClr val="tx1">
                    <a:lumMod val="50000"/>
                  </a:schemeClr>
                </a:solidFill>
                <a:latin typeface="Century Gothic"/>
                <a:cs typeface="Century Gothic"/>
              </a:rPr>
              <a:t>por fracciones de secciones. </a:t>
            </a:r>
          </a:p>
          <a:p>
            <a:pPr algn="ctr"/>
            <a:r>
              <a:rPr lang="es-MX" sz="1200" b="1" dirty="0">
                <a:solidFill>
                  <a:schemeClr val="tx1">
                    <a:lumMod val="50000"/>
                  </a:schemeClr>
                </a:solidFill>
                <a:latin typeface="Century Gothic"/>
                <a:cs typeface="Century Gothic"/>
              </a:rPr>
              <a:t>Avalada en criterios</a:t>
            </a:r>
          </a:p>
        </p:txBody>
      </p:sp>
    </p:spTree>
    <p:extLst>
      <p:ext uri="{BB962C8B-B14F-4D97-AF65-F5344CB8AC3E}">
        <p14:creationId xmlns:p14="http://schemas.microsoft.com/office/powerpoint/2010/main" val="29943062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006 </a:t>
            </a:r>
            <a:r>
              <a:rPr lang="es-MX" dirty="0" err="1">
                <a:solidFill>
                  <a:srgbClr val="FF00FF"/>
                </a:solidFill>
              </a:rPr>
              <a:t>Huajicori</a:t>
            </a:r>
            <a:endParaRPr lang="es-MX" dirty="0">
              <a:solidFill>
                <a:srgbClr val="FF00FF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7A79788-C0D3-4E49-92BB-791544B69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0687"/>
            <a:ext cx="6442133" cy="590731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49FE403-5280-4020-B3F9-3A4D1D760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4888" y="3611096"/>
            <a:ext cx="55435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823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007 Ixtlán del Río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B822589-65FF-406B-9B2B-B052C8F69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677" y="994848"/>
            <a:ext cx="3714051" cy="586315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7325A21-E15F-48DB-B55B-0D3A09260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796" y="2602672"/>
            <a:ext cx="55721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50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A92CBE29-4D37-455B-B83A-58907B092857}"/>
              </a:ext>
            </a:extLst>
          </p:cNvPr>
          <p:cNvSpPr txBox="1">
            <a:spLocks/>
          </p:cNvSpPr>
          <p:nvPr/>
        </p:nvSpPr>
        <p:spPr>
          <a:xfrm>
            <a:off x="261538" y="243397"/>
            <a:ext cx="4246337" cy="551950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97500"/>
          </a:bodyPr>
          <a:lstStyle>
            <a:lvl1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 kern="1200" cap="none">
                <a:solidFill>
                  <a:srgbClr val="641345"/>
                </a:solidFill>
                <a:latin typeface="Century Gothic"/>
                <a:ea typeface="+mj-ea"/>
                <a:cs typeface="Century Gothic"/>
              </a:defRPr>
            </a:lvl1pPr>
            <a:lvl2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2pPr>
            <a:lvl3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3pPr>
            <a:lvl4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4pPr>
            <a:lvl5pPr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5pPr>
            <a:lvl6pPr marL="4572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6pPr>
            <a:lvl7pPr marL="9144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7pPr>
            <a:lvl8pPr marL="13716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8pPr>
            <a:lvl9pPr marL="1828800" algn="r" defTabSz="455613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983C3A"/>
                </a:solidFill>
                <a:latin typeface="Calibri" pitchFamily="34" charset="0"/>
              </a:defRPr>
            </a:lvl9pPr>
          </a:lstStyle>
          <a:p>
            <a:pPr algn="l"/>
            <a:r>
              <a:rPr lang="es-MX" dirty="0">
                <a:solidFill>
                  <a:srgbClr val="FF00FF"/>
                </a:solidFill>
              </a:rPr>
              <a:t>008 Jala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B8FA642-7F79-4DA7-A1EC-8E7342F3F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6" y="935808"/>
            <a:ext cx="6116370" cy="585944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28C3EF6-661A-4C24-8ED7-E0E89F0AB6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4987" y="2706993"/>
            <a:ext cx="5428210" cy="167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3965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ERFE_RMJ3">
  <a:themeElements>
    <a:clrScheme name="Personalizar 6">
      <a:dk1>
        <a:srgbClr val="FFFFFF"/>
      </a:dk1>
      <a:lt1>
        <a:srgbClr val="000000"/>
      </a:lt1>
      <a:dk2>
        <a:srgbClr val="A52F6D"/>
      </a:dk2>
      <a:lt2>
        <a:srgbClr val="F2E2AB"/>
      </a:lt2>
      <a:accent1>
        <a:srgbClr val="6B4A0B"/>
      </a:accent1>
      <a:accent2>
        <a:srgbClr val="790A14"/>
      </a:accent2>
      <a:accent3>
        <a:srgbClr val="908342"/>
      </a:accent3>
      <a:accent4>
        <a:srgbClr val="423E5C"/>
      </a:accent4>
      <a:accent5>
        <a:srgbClr val="641345"/>
      </a:accent5>
      <a:accent6>
        <a:srgbClr val="748A2F"/>
      </a:accent6>
      <a:hlink>
        <a:srgbClr val="DD7E0E"/>
      </a:hlink>
      <a:folHlink>
        <a:srgbClr val="7F6F6F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r">
          <a:defRPr sz="1200" b="1" dirty="0" smtClean="0">
            <a:solidFill>
              <a:schemeClr val="tx1">
                <a:lumMod val="50000"/>
              </a:schemeClr>
            </a:solidFill>
            <a:latin typeface="Century Gothic"/>
            <a:cs typeface="Century Gothic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Personalizar 6">
    <a:dk1>
      <a:srgbClr val="FFFFFF"/>
    </a:dk1>
    <a:lt1>
      <a:srgbClr val="000000"/>
    </a:lt1>
    <a:dk2>
      <a:srgbClr val="A52F6D"/>
    </a:dk2>
    <a:lt2>
      <a:srgbClr val="F2E2AB"/>
    </a:lt2>
    <a:accent1>
      <a:srgbClr val="6B4A0B"/>
    </a:accent1>
    <a:accent2>
      <a:srgbClr val="790A14"/>
    </a:accent2>
    <a:accent3>
      <a:srgbClr val="908342"/>
    </a:accent3>
    <a:accent4>
      <a:srgbClr val="423E5C"/>
    </a:accent4>
    <a:accent5>
      <a:srgbClr val="641345"/>
    </a:accent5>
    <a:accent6>
      <a:srgbClr val="748A2F"/>
    </a:accent6>
    <a:hlink>
      <a:srgbClr val="DD7E0E"/>
    </a:hlink>
    <a:folHlink>
      <a:srgbClr val="7F6F6F"/>
    </a:folHlink>
  </a:clrScheme>
</a:themeOverride>
</file>

<file path=ppt/theme/themeOverride2.xml><?xml version="1.0" encoding="utf-8"?>
<a:themeOverride xmlns:a="http://schemas.openxmlformats.org/drawingml/2006/main">
  <a:clrScheme name="Personalizar 6">
    <a:dk1>
      <a:srgbClr val="FFFFFF"/>
    </a:dk1>
    <a:lt1>
      <a:srgbClr val="000000"/>
    </a:lt1>
    <a:dk2>
      <a:srgbClr val="A52F6D"/>
    </a:dk2>
    <a:lt2>
      <a:srgbClr val="F2E2AB"/>
    </a:lt2>
    <a:accent1>
      <a:srgbClr val="6B4A0B"/>
    </a:accent1>
    <a:accent2>
      <a:srgbClr val="790A14"/>
    </a:accent2>
    <a:accent3>
      <a:srgbClr val="908342"/>
    </a:accent3>
    <a:accent4>
      <a:srgbClr val="423E5C"/>
    </a:accent4>
    <a:accent5>
      <a:srgbClr val="641345"/>
    </a:accent5>
    <a:accent6>
      <a:srgbClr val="748A2F"/>
    </a:accent6>
    <a:hlink>
      <a:srgbClr val="DD7E0E"/>
    </a:hlink>
    <a:folHlink>
      <a:srgbClr val="7F6F6F"/>
    </a:folHlink>
  </a:clrScheme>
</a:themeOverride>
</file>

<file path=ppt/theme/themeOverride3.xml><?xml version="1.0" encoding="utf-8"?>
<a:themeOverride xmlns:a="http://schemas.openxmlformats.org/drawingml/2006/main">
  <a:clrScheme name="Personalizar 6">
    <a:dk1>
      <a:srgbClr val="FFFFFF"/>
    </a:dk1>
    <a:lt1>
      <a:srgbClr val="000000"/>
    </a:lt1>
    <a:dk2>
      <a:srgbClr val="A52F6D"/>
    </a:dk2>
    <a:lt2>
      <a:srgbClr val="F2E2AB"/>
    </a:lt2>
    <a:accent1>
      <a:srgbClr val="6B4A0B"/>
    </a:accent1>
    <a:accent2>
      <a:srgbClr val="790A14"/>
    </a:accent2>
    <a:accent3>
      <a:srgbClr val="908342"/>
    </a:accent3>
    <a:accent4>
      <a:srgbClr val="423E5C"/>
    </a:accent4>
    <a:accent5>
      <a:srgbClr val="641345"/>
    </a:accent5>
    <a:accent6>
      <a:srgbClr val="748A2F"/>
    </a:accent6>
    <a:hlink>
      <a:srgbClr val="DD7E0E"/>
    </a:hlink>
    <a:folHlink>
      <a:srgbClr val="7F6F6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63A0052790D7749A9B194C9F81E6723" ma:contentTypeVersion="11" ma:contentTypeDescription="Crear nuevo documento." ma:contentTypeScope="" ma:versionID="50a07055876c129ef09bc560f2467a72">
  <xsd:schema xmlns:xsd="http://www.w3.org/2001/XMLSchema" xmlns:xs="http://www.w3.org/2001/XMLSchema" xmlns:p="http://schemas.microsoft.com/office/2006/metadata/properties" xmlns:ns2="91f1618d-99a5-4675-b3ad-f64d35c56766" xmlns:ns3="0548674a-8c8e-461f-9789-3afdb685f212" targetNamespace="http://schemas.microsoft.com/office/2006/metadata/properties" ma:root="true" ma:fieldsID="0fac1c4c9b1297aec93d4a3819dfaa41" ns2:_="" ns3:_="">
    <xsd:import namespace="91f1618d-99a5-4675-b3ad-f64d35c56766"/>
    <xsd:import namespace="0548674a-8c8e-461f-9789-3afdb685f2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f1618d-99a5-4675-b3ad-f64d35c567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48674a-8c8e-461f-9789-3afdb685f21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0548674a-8c8e-461f-9789-3afdb685f212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398E608-0059-4800-9BC3-EBA1FE7F4804}"/>
</file>

<file path=customXml/itemProps2.xml><?xml version="1.0" encoding="utf-8"?>
<ds:datastoreItem xmlns:ds="http://schemas.openxmlformats.org/officeDocument/2006/customXml" ds:itemID="{F362861D-CA71-4009-8FA4-779B95EFA0CF}">
  <ds:schemaRefs>
    <ds:schemaRef ds:uri="http://purl.org/dc/terms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e3db665d-604f-4593-9aa2-df8cb0aa7961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30DEBC9E-8E01-4CFE-8711-2914567455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23622</TotalTime>
  <Words>80</Words>
  <Application>Microsoft Office PowerPoint</Application>
  <PresentationFormat>Panorámica</PresentationFormat>
  <Paragraphs>27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21</vt:i4>
      </vt:variant>
    </vt:vector>
  </HeadingPairs>
  <TitlesOfParts>
    <vt:vector size="30" baseType="lpstr">
      <vt:lpstr>Arial</vt:lpstr>
      <vt:lpstr>Calibri</vt:lpstr>
      <vt:lpstr>Century Gothic</vt:lpstr>
      <vt:lpstr>Lucida Grande</vt:lpstr>
      <vt:lpstr>Times New Roman</vt:lpstr>
      <vt:lpstr>Webdings</vt:lpstr>
      <vt:lpstr>Wingdings</vt:lpstr>
      <vt:lpstr>Tema de Office</vt:lpstr>
      <vt:lpstr>DERFE_RMJ3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Monica Mendez-Padilla</dc:creator>
  <cp:lastModifiedBy>CORONA COPADO ROBERTO</cp:lastModifiedBy>
  <cp:revision>715</cp:revision>
  <cp:lastPrinted>2016-06-15T14:42:40Z</cp:lastPrinted>
  <dcterms:created xsi:type="dcterms:W3CDTF">2014-06-11T23:33:42Z</dcterms:created>
  <dcterms:modified xsi:type="dcterms:W3CDTF">2020-12-01T01:34:18Z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0x010100963A0052790D7749A9B194C9F81E6723</vt:lpwstr>
  </property>
  <property fmtid="{D5CDD505-2E9C-101B-9397-08002B2CF9AE}" pid="3" name="Order">
    <vt:r8>7965700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